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62" r:id="rId5"/>
    <p:sldId id="33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ston, Kathleen" initials="JK" lastIdx="2" clrIdx="1">
    <p:extLst>
      <p:ext uri="{19B8F6BF-5375-455C-9EA6-DF929625EA0E}">
        <p15:presenceInfo xmlns:p15="http://schemas.microsoft.com/office/powerpoint/2012/main" userId="S-1-5-21-2140803266-2061973948-5979419-6169780" providerId="AD"/>
      </p:ext>
    </p:extLst>
  </p:cmAuthor>
  <p:cmAuthor id="2" name="David Gregory" initials="DG" lastIdx="1" clrIdx="0">
    <p:extLst>
      <p:ext uri="{19B8F6BF-5375-455C-9EA6-DF929625EA0E}">
        <p15:presenceInfo xmlns:p15="http://schemas.microsoft.com/office/powerpoint/2012/main" userId="S::David.Gregory@educationscotland.gov.scot::c3866d94-6be4-4365-b773-549dd451a54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DABF61-C5D6-4CF4-A814-87490C1956EB}" v="41" dt="2024-05-17T17:29:40.958"/>
    <p1510:client id="{8F1C55C6-0587-7916-8597-FF4934CD0CE4}" v="3" dt="2024-05-19T09:40:28.9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4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7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y Foxen" userId="2bfb373f-5f32-439d-8b5c-bfd5fb647ecc" providerId="ADAL" clId="{54DABF61-C5D6-4CF4-A814-87490C1956EB}"/>
    <pc:docChg chg="undo redo custSel addSld delSld modSld sldOrd">
      <pc:chgData name="Jenny Foxen" userId="2bfb373f-5f32-439d-8b5c-bfd5fb647ecc" providerId="ADAL" clId="{54DABF61-C5D6-4CF4-A814-87490C1956EB}" dt="2024-05-17T17:31:30.443" v="791" actId="1076"/>
      <pc:docMkLst>
        <pc:docMk/>
      </pc:docMkLst>
      <pc:sldChg chg="addSp delSp modSp mod">
        <pc:chgData name="Jenny Foxen" userId="2bfb373f-5f32-439d-8b5c-bfd5fb647ecc" providerId="ADAL" clId="{54DABF61-C5D6-4CF4-A814-87490C1956EB}" dt="2024-05-17T17:31:30.443" v="791" actId="1076"/>
        <pc:sldMkLst>
          <pc:docMk/>
          <pc:sldMk cId="3422085668" sldId="262"/>
        </pc:sldMkLst>
        <pc:spChg chg="mod">
          <ac:chgData name="Jenny Foxen" userId="2bfb373f-5f32-439d-8b5c-bfd5fb647ecc" providerId="ADAL" clId="{54DABF61-C5D6-4CF4-A814-87490C1956EB}" dt="2024-05-17T17:18:50.461" v="405" actId="27636"/>
          <ac:spMkLst>
            <pc:docMk/>
            <pc:sldMk cId="3422085668" sldId="262"/>
            <ac:spMk id="2" creationId="{7A729210-1C30-C0F0-E503-766B14F4E74F}"/>
          </ac:spMkLst>
        </pc:spChg>
        <pc:spChg chg="add mod">
          <ac:chgData name="Jenny Foxen" userId="2bfb373f-5f32-439d-8b5c-bfd5fb647ecc" providerId="ADAL" clId="{54DABF61-C5D6-4CF4-A814-87490C1956EB}" dt="2024-05-17T17:03:37.079" v="144" actId="1076"/>
          <ac:spMkLst>
            <pc:docMk/>
            <pc:sldMk cId="3422085668" sldId="262"/>
            <ac:spMk id="3" creationId="{A1E1DFA2-424B-70CF-9F67-AE4838520512}"/>
          </ac:spMkLst>
        </pc:spChg>
        <pc:spChg chg="add mod">
          <ac:chgData name="Jenny Foxen" userId="2bfb373f-5f32-439d-8b5c-bfd5fb647ecc" providerId="ADAL" clId="{54DABF61-C5D6-4CF4-A814-87490C1956EB}" dt="2024-05-17T17:31:21.688" v="789" actId="1076"/>
          <ac:spMkLst>
            <pc:docMk/>
            <pc:sldMk cId="3422085668" sldId="262"/>
            <ac:spMk id="5" creationId="{A42F1963-6211-F313-8E72-975D745D57B3}"/>
          </ac:spMkLst>
        </pc:spChg>
        <pc:spChg chg="add mod">
          <ac:chgData name="Jenny Foxen" userId="2bfb373f-5f32-439d-8b5c-bfd5fb647ecc" providerId="ADAL" clId="{54DABF61-C5D6-4CF4-A814-87490C1956EB}" dt="2024-05-17T17:31:21.688" v="789" actId="1076"/>
          <ac:spMkLst>
            <pc:docMk/>
            <pc:sldMk cId="3422085668" sldId="262"/>
            <ac:spMk id="7" creationId="{F8263DCF-0D2B-328C-204E-F69054659F5D}"/>
          </ac:spMkLst>
        </pc:spChg>
        <pc:spChg chg="add mod">
          <ac:chgData name="Jenny Foxen" userId="2bfb373f-5f32-439d-8b5c-bfd5fb647ecc" providerId="ADAL" clId="{54DABF61-C5D6-4CF4-A814-87490C1956EB}" dt="2024-05-17T17:31:21.688" v="789" actId="1076"/>
          <ac:spMkLst>
            <pc:docMk/>
            <pc:sldMk cId="3422085668" sldId="262"/>
            <ac:spMk id="8" creationId="{C9D2EE52-3F6F-D276-F794-7A89D1FF178D}"/>
          </ac:spMkLst>
        </pc:spChg>
        <pc:spChg chg="add mod">
          <ac:chgData name="Jenny Foxen" userId="2bfb373f-5f32-439d-8b5c-bfd5fb647ecc" providerId="ADAL" clId="{54DABF61-C5D6-4CF4-A814-87490C1956EB}" dt="2024-05-17T17:31:21.688" v="789" actId="1076"/>
          <ac:spMkLst>
            <pc:docMk/>
            <pc:sldMk cId="3422085668" sldId="262"/>
            <ac:spMk id="10" creationId="{BB435257-403F-A176-A2CE-266D17BD2817}"/>
          </ac:spMkLst>
        </pc:spChg>
        <pc:spChg chg="add mod">
          <ac:chgData name="Jenny Foxen" userId="2bfb373f-5f32-439d-8b5c-bfd5fb647ecc" providerId="ADAL" clId="{54DABF61-C5D6-4CF4-A814-87490C1956EB}" dt="2024-05-17T17:31:21.688" v="789" actId="1076"/>
          <ac:spMkLst>
            <pc:docMk/>
            <pc:sldMk cId="3422085668" sldId="262"/>
            <ac:spMk id="13" creationId="{665F832B-8355-835E-6F57-21F7F8BC0324}"/>
          </ac:spMkLst>
        </pc:spChg>
        <pc:spChg chg="add mod">
          <ac:chgData name="Jenny Foxen" userId="2bfb373f-5f32-439d-8b5c-bfd5fb647ecc" providerId="ADAL" clId="{54DABF61-C5D6-4CF4-A814-87490C1956EB}" dt="2024-05-17T17:31:21.688" v="789" actId="1076"/>
          <ac:spMkLst>
            <pc:docMk/>
            <pc:sldMk cId="3422085668" sldId="262"/>
            <ac:spMk id="14" creationId="{2C23103E-E74D-31FF-A3B1-4613D9317D6E}"/>
          </ac:spMkLst>
        </pc:spChg>
        <pc:spChg chg="add mod">
          <ac:chgData name="Jenny Foxen" userId="2bfb373f-5f32-439d-8b5c-bfd5fb647ecc" providerId="ADAL" clId="{54DABF61-C5D6-4CF4-A814-87490C1956EB}" dt="2024-05-17T17:31:26.915" v="790" actId="1076"/>
          <ac:spMkLst>
            <pc:docMk/>
            <pc:sldMk cId="3422085668" sldId="262"/>
            <ac:spMk id="15" creationId="{B505025A-8259-8B5C-2EA9-42EED1BBC1AE}"/>
          </ac:spMkLst>
        </pc:spChg>
        <pc:spChg chg="add mod">
          <ac:chgData name="Jenny Foxen" userId="2bfb373f-5f32-439d-8b5c-bfd5fb647ecc" providerId="ADAL" clId="{54DABF61-C5D6-4CF4-A814-87490C1956EB}" dt="2024-05-17T17:31:30.443" v="791" actId="1076"/>
          <ac:spMkLst>
            <pc:docMk/>
            <pc:sldMk cId="3422085668" sldId="262"/>
            <ac:spMk id="16" creationId="{143C60B4-1CFE-53A7-372B-1ED3BCEFE4C2}"/>
          </ac:spMkLst>
        </pc:spChg>
        <pc:spChg chg="add mod">
          <ac:chgData name="Jenny Foxen" userId="2bfb373f-5f32-439d-8b5c-bfd5fb647ecc" providerId="ADAL" clId="{54DABF61-C5D6-4CF4-A814-87490C1956EB}" dt="2024-05-17T17:31:21.688" v="789" actId="1076"/>
          <ac:spMkLst>
            <pc:docMk/>
            <pc:sldMk cId="3422085668" sldId="262"/>
            <ac:spMk id="19" creationId="{8CECED9D-733F-A080-B2C8-37A20B5BBFA5}"/>
          </ac:spMkLst>
        </pc:spChg>
        <pc:spChg chg="add mod">
          <ac:chgData name="Jenny Foxen" userId="2bfb373f-5f32-439d-8b5c-bfd5fb647ecc" providerId="ADAL" clId="{54DABF61-C5D6-4CF4-A814-87490C1956EB}" dt="2024-05-17T17:31:21.688" v="789" actId="1076"/>
          <ac:spMkLst>
            <pc:docMk/>
            <pc:sldMk cId="3422085668" sldId="262"/>
            <ac:spMk id="20" creationId="{FF421D9F-3D7F-F3BE-6860-685CE31C06E2}"/>
          </ac:spMkLst>
        </pc:spChg>
        <pc:spChg chg="add mod">
          <ac:chgData name="Jenny Foxen" userId="2bfb373f-5f32-439d-8b5c-bfd5fb647ecc" providerId="ADAL" clId="{54DABF61-C5D6-4CF4-A814-87490C1956EB}" dt="2024-05-17T17:31:21.688" v="789" actId="1076"/>
          <ac:spMkLst>
            <pc:docMk/>
            <pc:sldMk cId="3422085668" sldId="262"/>
            <ac:spMk id="23" creationId="{A3D96B61-3059-1718-9009-4FFDA37F37E7}"/>
          </ac:spMkLst>
        </pc:spChg>
        <pc:spChg chg="add del mod">
          <ac:chgData name="Jenny Foxen" userId="2bfb373f-5f32-439d-8b5c-bfd5fb647ecc" providerId="ADAL" clId="{54DABF61-C5D6-4CF4-A814-87490C1956EB}" dt="2024-05-17T17:05:18.315" v="168" actId="478"/>
          <ac:spMkLst>
            <pc:docMk/>
            <pc:sldMk cId="3422085668" sldId="262"/>
            <ac:spMk id="27" creationId="{A80CDE45-9C2F-5646-6A8F-572DE727E421}"/>
          </ac:spMkLst>
        </pc:spChg>
        <pc:spChg chg="add mod">
          <ac:chgData name="Jenny Foxen" userId="2bfb373f-5f32-439d-8b5c-bfd5fb647ecc" providerId="ADAL" clId="{54DABF61-C5D6-4CF4-A814-87490C1956EB}" dt="2024-05-17T17:30:54.577" v="787" actId="1076"/>
          <ac:spMkLst>
            <pc:docMk/>
            <pc:sldMk cId="3422085668" sldId="262"/>
            <ac:spMk id="44" creationId="{12A0F8FE-90C4-7FAD-A90D-D43DEBED5401}"/>
          </ac:spMkLst>
        </pc:spChg>
        <pc:spChg chg="add del">
          <ac:chgData name="Jenny Foxen" userId="2bfb373f-5f32-439d-8b5c-bfd5fb647ecc" providerId="ADAL" clId="{54DABF61-C5D6-4CF4-A814-87490C1956EB}" dt="2024-05-17T17:11:31.396" v="305" actId="478"/>
          <ac:spMkLst>
            <pc:docMk/>
            <pc:sldMk cId="3422085668" sldId="262"/>
            <ac:spMk id="45" creationId="{DDEAFBFE-294E-3F59-FD13-D087A76D0498}"/>
          </ac:spMkLst>
        </pc:spChg>
        <pc:spChg chg="add mod">
          <ac:chgData name="Jenny Foxen" userId="2bfb373f-5f32-439d-8b5c-bfd5fb647ecc" providerId="ADAL" clId="{54DABF61-C5D6-4CF4-A814-87490C1956EB}" dt="2024-05-17T17:30:51.543" v="786" actId="1076"/>
          <ac:spMkLst>
            <pc:docMk/>
            <pc:sldMk cId="3422085668" sldId="262"/>
            <ac:spMk id="46" creationId="{7C3CA2BC-81E4-8607-2A1D-996267BA76EF}"/>
          </ac:spMkLst>
        </pc:spChg>
        <pc:spChg chg="add mod">
          <ac:chgData name="Jenny Foxen" userId="2bfb373f-5f32-439d-8b5c-bfd5fb647ecc" providerId="ADAL" clId="{54DABF61-C5D6-4CF4-A814-87490C1956EB}" dt="2024-05-17T17:30:48.283" v="785" actId="1076"/>
          <ac:spMkLst>
            <pc:docMk/>
            <pc:sldMk cId="3422085668" sldId="262"/>
            <ac:spMk id="47" creationId="{3E7B0F35-EEAF-358C-C7F9-89A83A69BB10}"/>
          </ac:spMkLst>
        </pc:spChg>
        <pc:spChg chg="add mod">
          <ac:chgData name="Jenny Foxen" userId="2bfb373f-5f32-439d-8b5c-bfd5fb647ecc" providerId="ADAL" clId="{54DABF61-C5D6-4CF4-A814-87490C1956EB}" dt="2024-05-17T17:30:57.530" v="788" actId="403"/>
          <ac:spMkLst>
            <pc:docMk/>
            <pc:sldMk cId="3422085668" sldId="262"/>
            <ac:spMk id="48" creationId="{E0A25160-0FD6-69DC-5B68-C4EDB35BCEEB}"/>
          </ac:spMkLst>
        </pc:spChg>
        <pc:spChg chg="add del mod">
          <ac:chgData name="Jenny Foxen" userId="2bfb373f-5f32-439d-8b5c-bfd5fb647ecc" providerId="ADAL" clId="{54DABF61-C5D6-4CF4-A814-87490C1956EB}" dt="2024-05-17T17:14:48.767" v="361" actId="478"/>
          <ac:spMkLst>
            <pc:docMk/>
            <pc:sldMk cId="3422085668" sldId="262"/>
            <ac:spMk id="50" creationId="{7E7CD5D7-FA7F-8C1F-ABF5-D714C8AE312C}"/>
          </ac:spMkLst>
        </pc:spChg>
        <pc:spChg chg="add del mod">
          <ac:chgData name="Jenny Foxen" userId="2bfb373f-5f32-439d-8b5c-bfd5fb647ecc" providerId="ADAL" clId="{54DABF61-C5D6-4CF4-A814-87490C1956EB}" dt="2024-05-17T17:15:51.655" v="376" actId="478"/>
          <ac:spMkLst>
            <pc:docMk/>
            <pc:sldMk cId="3422085668" sldId="262"/>
            <ac:spMk id="51" creationId="{ED1C0F96-CBB9-297B-43FA-C669561FA704}"/>
          </ac:spMkLst>
        </pc:spChg>
        <pc:spChg chg="add mod">
          <ac:chgData name="Jenny Foxen" userId="2bfb373f-5f32-439d-8b5c-bfd5fb647ecc" providerId="ADAL" clId="{54DABF61-C5D6-4CF4-A814-87490C1956EB}" dt="2024-05-17T17:27:56.117" v="757" actId="1076"/>
          <ac:spMkLst>
            <pc:docMk/>
            <pc:sldMk cId="3422085668" sldId="262"/>
            <ac:spMk id="52" creationId="{3EAD6368-AAD0-D6C0-B529-1CC9FEB27A0F}"/>
          </ac:spMkLst>
        </pc:spChg>
        <pc:spChg chg="add mod">
          <ac:chgData name="Jenny Foxen" userId="2bfb373f-5f32-439d-8b5c-bfd5fb647ecc" providerId="ADAL" clId="{54DABF61-C5D6-4CF4-A814-87490C1956EB}" dt="2024-05-17T17:27:56.117" v="757" actId="1076"/>
          <ac:spMkLst>
            <pc:docMk/>
            <pc:sldMk cId="3422085668" sldId="262"/>
            <ac:spMk id="53" creationId="{91CC3903-8AAF-31E1-3C87-7D60084CA5B7}"/>
          </ac:spMkLst>
        </pc:spChg>
        <pc:spChg chg="add mod">
          <ac:chgData name="Jenny Foxen" userId="2bfb373f-5f32-439d-8b5c-bfd5fb647ecc" providerId="ADAL" clId="{54DABF61-C5D6-4CF4-A814-87490C1956EB}" dt="2024-05-17T17:27:56.117" v="757" actId="1076"/>
          <ac:spMkLst>
            <pc:docMk/>
            <pc:sldMk cId="3422085668" sldId="262"/>
            <ac:spMk id="54" creationId="{9B12A8E8-4808-89AF-9888-D281C7CE8D86}"/>
          </ac:spMkLst>
        </pc:spChg>
        <pc:spChg chg="add mod">
          <ac:chgData name="Jenny Foxen" userId="2bfb373f-5f32-439d-8b5c-bfd5fb647ecc" providerId="ADAL" clId="{54DABF61-C5D6-4CF4-A814-87490C1956EB}" dt="2024-05-17T17:28:51.587" v="763" actId="404"/>
          <ac:spMkLst>
            <pc:docMk/>
            <pc:sldMk cId="3422085668" sldId="262"/>
            <ac:spMk id="55" creationId="{F85F5D48-8B99-269E-EA03-0521D8C91A28}"/>
          </ac:spMkLst>
        </pc:spChg>
        <pc:graphicFrameChg chg="del mod modGraphic">
          <ac:chgData name="Jenny Foxen" userId="2bfb373f-5f32-439d-8b5c-bfd5fb647ecc" providerId="ADAL" clId="{54DABF61-C5D6-4CF4-A814-87490C1956EB}" dt="2024-05-17T17:14:46.593" v="360" actId="478"/>
          <ac:graphicFrameMkLst>
            <pc:docMk/>
            <pc:sldMk cId="3422085668" sldId="262"/>
            <ac:graphicFrameMk id="4" creationId="{97D4CD7D-CFEC-7A1D-881D-A2CD91F442FE}"/>
          </ac:graphicFrameMkLst>
        </pc:graphicFrameChg>
        <pc:graphicFrameChg chg="add mod modGraphic">
          <ac:chgData name="Jenny Foxen" userId="2bfb373f-5f32-439d-8b5c-bfd5fb647ecc" providerId="ADAL" clId="{54DABF61-C5D6-4CF4-A814-87490C1956EB}" dt="2024-05-17T17:29:40.958" v="764"/>
          <ac:graphicFrameMkLst>
            <pc:docMk/>
            <pc:sldMk cId="3422085668" sldId="262"/>
            <ac:graphicFrameMk id="28" creationId="{E0F09D0E-99AF-3872-575E-7A8E7F7C0A72}"/>
          </ac:graphicFrameMkLst>
        </pc:graphicFrameChg>
        <pc:cxnChg chg="add mod">
          <ac:chgData name="Jenny Foxen" userId="2bfb373f-5f32-439d-8b5c-bfd5fb647ecc" providerId="ADAL" clId="{54DABF61-C5D6-4CF4-A814-87490C1956EB}" dt="2024-05-17T17:31:21.688" v="789" actId="1076"/>
          <ac:cxnSpMkLst>
            <pc:docMk/>
            <pc:sldMk cId="3422085668" sldId="262"/>
            <ac:cxnSpMk id="6" creationId="{37D55A1E-E220-9D85-2CB5-F600003071F8}"/>
          </ac:cxnSpMkLst>
        </pc:cxnChg>
        <pc:cxnChg chg="add mod">
          <ac:chgData name="Jenny Foxen" userId="2bfb373f-5f32-439d-8b5c-bfd5fb647ecc" providerId="ADAL" clId="{54DABF61-C5D6-4CF4-A814-87490C1956EB}" dt="2024-05-17T17:31:26.915" v="790" actId="1076"/>
          <ac:cxnSpMkLst>
            <pc:docMk/>
            <pc:sldMk cId="3422085668" sldId="262"/>
            <ac:cxnSpMk id="9" creationId="{522696A4-8159-11C2-150D-8FD055DF91AC}"/>
          </ac:cxnSpMkLst>
        </pc:cxnChg>
        <pc:cxnChg chg="add mod">
          <ac:chgData name="Jenny Foxen" userId="2bfb373f-5f32-439d-8b5c-bfd5fb647ecc" providerId="ADAL" clId="{54DABF61-C5D6-4CF4-A814-87490C1956EB}" dt="2024-05-17T17:31:21.688" v="789" actId="1076"/>
          <ac:cxnSpMkLst>
            <pc:docMk/>
            <pc:sldMk cId="3422085668" sldId="262"/>
            <ac:cxnSpMk id="11" creationId="{C5A95B31-8538-0BA4-6064-46837E0BC218}"/>
          </ac:cxnSpMkLst>
        </pc:cxnChg>
        <pc:cxnChg chg="add mod">
          <ac:chgData name="Jenny Foxen" userId="2bfb373f-5f32-439d-8b5c-bfd5fb647ecc" providerId="ADAL" clId="{54DABF61-C5D6-4CF4-A814-87490C1956EB}" dt="2024-05-17T17:31:21.688" v="789" actId="1076"/>
          <ac:cxnSpMkLst>
            <pc:docMk/>
            <pc:sldMk cId="3422085668" sldId="262"/>
            <ac:cxnSpMk id="12" creationId="{71032DAE-722A-E639-3DDE-DD0F2CE4C324}"/>
          </ac:cxnSpMkLst>
        </pc:cxnChg>
        <pc:cxnChg chg="add mod">
          <ac:chgData name="Jenny Foxen" userId="2bfb373f-5f32-439d-8b5c-bfd5fb647ecc" providerId="ADAL" clId="{54DABF61-C5D6-4CF4-A814-87490C1956EB}" dt="2024-05-17T17:31:21.688" v="789" actId="1076"/>
          <ac:cxnSpMkLst>
            <pc:docMk/>
            <pc:sldMk cId="3422085668" sldId="262"/>
            <ac:cxnSpMk id="17" creationId="{B8E01F23-EDFE-079D-DC74-4965C21AE0F5}"/>
          </ac:cxnSpMkLst>
        </pc:cxnChg>
        <pc:cxnChg chg="add mod">
          <ac:chgData name="Jenny Foxen" userId="2bfb373f-5f32-439d-8b5c-bfd5fb647ecc" providerId="ADAL" clId="{54DABF61-C5D6-4CF4-A814-87490C1956EB}" dt="2024-05-17T17:31:21.688" v="789" actId="1076"/>
          <ac:cxnSpMkLst>
            <pc:docMk/>
            <pc:sldMk cId="3422085668" sldId="262"/>
            <ac:cxnSpMk id="18" creationId="{C8295E5C-08A4-417A-CA02-3704EA5A6413}"/>
          </ac:cxnSpMkLst>
        </pc:cxnChg>
        <pc:cxnChg chg="add mod">
          <ac:chgData name="Jenny Foxen" userId="2bfb373f-5f32-439d-8b5c-bfd5fb647ecc" providerId="ADAL" clId="{54DABF61-C5D6-4CF4-A814-87490C1956EB}" dt="2024-05-17T17:31:21.688" v="789" actId="1076"/>
          <ac:cxnSpMkLst>
            <pc:docMk/>
            <pc:sldMk cId="3422085668" sldId="262"/>
            <ac:cxnSpMk id="22" creationId="{98F221F0-D0B6-710B-6077-BF8B6D931A7F}"/>
          </ac:cxnSpMkLst>
        </pc:cxnChg>
        <pc:cxnChg chg="add mod">
          <ac:chgData name="Jenny Foxen" userId="2bfb373f-5f32-439d-8b5c-bfd5fb647ecc" providerId="ADAL" clId="{54DABF61-C5D6-4CF4-A814-87490C1956EB}" dt="2024-05-17T17:31:21.688" v="789" actId="1076"/>
          <ac:cxnSpMkLst>
            <pc:docMk/>
            <pc:sldMk cId="3422085668" sldId="262"/>
            <ac:cxnSpMk id="24" creationId="{5F5F9A5C-B2A9-A8AA-4040-409D9FF1EB36}"/>
          </ac:cxnSpMkLst>
        </pc:cxnChg>
        <pc:cxnChg chg="add mod">
          <ac:chgData name="Jenny Foxen" userId="2bfb373f-5f32-439d-8b5c-bfd5fb647ecc" providerId="ADAL" clId="{54DABF61-C5D6-4CF4-A814-87490C1956EB}" dt="2024-05-17T17:31:30.443" v="791" actId="1076"/>
          <ac:cxnSpMkLst>
            <pc:docMk/>
            <pc:sldMk cId="3422085668" sldId="262"/>
            <ac:cxnSpMk id="25" creationId="{F4307032-7229-5DB7-237C-2BCD523CCE72}"/>
          </ac:cxnSpMkLst>
        </pc:cxnChg>
        <pc:cxnChg chg="add mod">
          <ac:chgData name="Jenny Foxen" userId="2bfb373f-5f32-439d-8b5c-bfd5fb647ecc" providerId="ADAL" clId="{54DABF61-C5D6-4CF4-A814-87490C1956EB}" dt="2024-05-17T17:31:21.688" v="789" actId="1076"/>
          <ac:cxnSpMkLst>
            <pc:docMk/>
            <pc:sldMk cId="3422085668" sldId="262"/>
            <ac:cxnSpMk id="26" creationId="{B40A478C-4C9B-D3C0-E518-8761C79A1F4B}"/>
          </ac:cxnSpMkLst>
        </pc:cxnChg>
      </pc:sldChg>
      <pc:sldChg chg="delSp modSp mod">
        <pc:chgData name="Jenny Foxen" userId="2bfb373f-5f32-439d-8b5c-bfd5fb647ecc" providerId="ADAL" clId="{54DABF61-C5D6-4CF4-A814-87490C1956EB}" dt="2024-05-17T17:00:35.708" v="88" actId="403"/>
        <pc:sldMkLst>
          <pc:docMk/>
          <pc:sldMk cId="3279448278" sldId="267"/>
        </pc:sldMkLst>
        <pc:spChg chg="mod">
          <ac:chgData name="Jenny Foxen" userId="2bfb373f-5f32-439d-8b5c-bfd5fb647ecc" providerId="ADAL" clId="{54DABF61-C5D6-4CF4-A814-87490C1956EB}" dt="2024-05-17T16:58:25.952" v="44" actId="404"/>
          <ac:spMkLst>
            <pc:docMk/>
            <pc:sldMk cId="3279448278" sldId="267"/>
            <ac:spMk id="4" creationId="{85F4DF20-338E-F55C-F59C-058A0BDE949D}"/>
          </ac:spMkLst>
        </pc:spChg>
        <pc:spChg chg="mod">
          <ac:chgData name="Jenny Foxen" userId="2bfb373f-5f32-439d-8b5c-bfd5fb647ecc" providerId="ADAL" clId="{54DABF61-C5D6-4CF4-A814-87490C1956EB}" dt="2024-05-17T17:00:33.822" v="78" actId="404"/>
          <ac:spMkLst>
            <pc:docMk/>
            <pc:sldMk cId="3279448278" sldId="267"/>
            <ac:spMk id="7" creationId="{00000000-0000-0000-0000-000000000000}"/>
          </ac:spMkLst>
        </pc:spChg>
        <pc:spChg chg="mod">
          <ac:chgData name="Jenny Foxen" userId="2bfb373f-5f32-439d-8b5c-bfd5fb647ecc" providerId="ADAL" clId="{54DABF61-C5D6-4CF4-A814-87490C1956EB}" dt="2024-05-17T16:56:58.783" v="27" actId="14100"/>
          <ac:spMkLst>
            <pc:docMk/>
            <pc:sldMk cId="3279448278" sldId="267"/>
            <ac:spMk id="11" creationId="{00000000-0000-0000-0000-000000000000}"/>
          </ac:spMkLst>
        </pc:spChg>
        <pc:spChg chg="mod">
          <ac:chgData name="Jenny Foxen" userId="2bfb373f-5f32-439d-8b5c-bfd5fb647ecc" providerId="ADAL" clId="{54DABF61-C5D6-4CF4-A814-87490C1956EB}" dt="2024-05-17T17:00:33.535" v="76" actId="404"/>
          <ac:spMkLst>
            <pc:docMk/>
            <pc:sldMk cId="3279448278" sldId="267"/>
            <ac:spMk id="13" creationId="{00000000-0000-0000-0000-000000000000}"/>
          </ac:spMkLst>
        </pc:spChg>
        <pc:spChg chg="mod">
          <ac:chgData name="Jenny Foxen" userId="2bfb373f-5f32-439d-8b5c-bfd5fb647ecc" providerId="ADAL" clId="{54DABF61-C5D6-4CF4-A814-87490C1956EB}" dt="2024-05-17T17:00:33.254" v="75" actId="404"/>
          <ac:spMkLst>
            <pc:docMk/>
            <pc:sldMk cId="3279448278" sldId="267"/>
            <ac:spMk id="15" creationId="{00000000-0000-0000-0000-000000000000}"/>
          </ac:spMkLst>
        </pc:spChg>
        <pc:spChg chg="mod">
          <ac:chgData name="Jenny Foxen" userId="2bfb373f-5f32-439d-8b5c-bfd5fb647ecc" providerId="ADAL" clId="{54DABF61-C5D6-4CF4-A814-87490C1956EB}" dt="2024-05-17T17:00:33.120" v="74" actId="404"/>
          <ac:spMkLst>
            <pc:docMk/>
            <pc:sldMk cId="3279448278" sldId="267"/>
            <ac:spMk id="19" creationId="{00000000-0000-0000-0000-000000000000}"/>
          </ac:spMkLst>
        </pc:spChg>
        <pc:spChg chg="mod">
          <ac:chgData name="Jenny Foxen" userId="2bfb373f-5f32-439d-8b5c-bfd5fb647ecc" providerId="ADAL" clId="{54DABF61-C5D6-4CF4-A814-87490C1956EB}" dt="2024-05-17T17:00:35.708" v="88" actId="403"/>
          <ac:spMkLst>
            <pc:docMk/>
            <pc:sldMk cId="3279448278" sldId="267"/>
            <ac:spMk id="22" creationId="{00000000-0000-0000-0000-000000000000}"/>
          </ac:spMkLst>
        </pc:spChg>
        <pc:spChg chg="mod">
          <ac:chgData name="Jenny Foxen" userId="2bfb373f-5f32-439d-8b5c-bfd5fb647ecc" providerId="ADAL" clId="{54DABF61-C5D6-4CF4-A814-87490C1956EB}" dt="2024-05-17T17:00:32.848" v="72" actId="404"/>
          <ac:spMkLst>
            <pc:docMk/>
            <pc:sldMk cId="3279448278" sldId="267"/>
            <ac:spMk id="24" creationId="{00000000-0000-0000-0000-000000000000}"/>
          </ac:spMkLst>
        </pc:spChg>
        <pc:spChg chg="mod">
          <ac:chgData name="Jenny Foxen" userId="2bfb373f-5f32-439d-8b5c-bfd5fb647ecc" providerId="ADAL" clId="{54DABF61-C5D6-4CF4-A814-87490C1956EB}" dt="2024-05-17T17:00:32.988" v="73" actId="404"/>
          <ac:spMkLst>
            <pc:docMk/>
            <pc:sldMk cId="3279448278" sldId="267"/>
            <ac:spMk id="25" creationId="{00000000-0000-0000-0000-000000000000}"/>
          </ac:spMkLst>
        </pc:spChg>
        <pc:spChg chg="mod">
          <ac:chgData name="Jenny Foxen" userId="2bfb373f-5f32-439d-8b5c-bfd5fb647ecc" providerId="ADAL" clId="{54DABF61-C5D6-4CF4-A814-87490C1956EB}" dt="2024-05-17T17:00:33.685" v="77" actId="404"/>
          <ac:spMkLst>
            <pc:docMk/>
            <pc:sldMk cId="3279448278" sldId="267"/>
            <ac:spMk id="26" creationId="{00000000-0000-0000-0000-000000000000}"/>
          </ac:spMkLst>
        </pc:spChg>
        <pc:spChg chg="mod">
          <ac:chgData name="Jenny Foxen" userId="2bfb373f-5f32-439d-8b5c-bfd5fb647ecc" providerId="ADAL" clId="{54DABF61-C5D6-4CF4-A814-87490C1956EB}" dt="2024-05-17T17:00:32.699" v="71" actId="404"/>
          <ac:spMkLst>
            <pc:docMk/>
            <pc:sldMk cId="3279448278" sldId="267"/>
            <ac:spMk id="27" creationId="{00000000-0000-0000-0000-000000000000}"/>
          </ac:spMkLst>
        </pc:spChg>
        <pc:spChg chg="mod">
          <ac:chgData name="Jenny Foxen" userId="2bfb373f-5f32-439d-8b5c-bfd5fb647ecc" providerId="ADAL" clId="{54DABF61-C5D6-4CF4-A814-87490C1956EB}" dt="2024-05-17T17:00:35.033" v="84" actId="20577"/>
          <ac:spMkLst>
            <pc:docMk/>
            <pc:sldMk cId="3279448278" sldId="267"/>
            <ac:spMk id="34" creationId="{00000000-0000-0000-0000-000000000000}"/>
          </ac:spMkLst>
        </pc:spChg>
        <pc:spChg chg="mod">
          <ac:chgData name="Jenny Foxen" userId="2bfb373f-5f32-439d-8b5c-bfd5fb647ecc" providerId="ADAL" clId="{54DABF61-C5D6-4CF4-A814-87490C1956EB}" dt="2024-05-17T17:00:32.537" v="70" actId="404"/>
          <ac:spMkLst>
            <pc:docMk/>
            <pc:sldMk cId="3279448278" sldId="267"/>
            <ac:spMk id="36" creationId="{00000000-0000-0000-0000-000000000000}"/>
          </ac:spMkLst>
        </pc:spChg>
        <pc:cxnChg chg="del">
          <ac:chgData name="Jenny Foxen" userId="2bfb373f-5f32-439d-8b5c-bfd5fb647ecc" providerId="ADAL" clId="{54DABF61-C5D6-4CF4-A814-87490C1956EB}" dt="2024-05-17T16:56:02.910" v="16" actId="478"/>
          <ac:cxnSpMkLst>
            <pc:docMk/>
            <pc:sldMk cId="3279448278" sldId="267"/>
            <ac:cxnSpMk id="2" creationId="{577B10CB-E582-8A3E-25B5-90A93AE11CF8}"/>
          </ac:cxnSpMkLst>
        </pc:cxnChg>
        <pc:cxnChg chg="mod">
          <ac:chgData name="Jenny Foxen" userId="2bfb373f-5f32-439d-8b5c-bfd5fb647ecc" providerId="ADAL" clId="{54DABF61-C5D6-4CF4-A814-87490C1956EB}" dt="2024-05-17T17:00:35.708" v="88" actId="403"/>
          <ac:cxnSpMkLst>
            <pc:docMk/>
            <pc:sldMk cId="3279448278" sldId="267"/>
            <ac:cxnSpMk id="8" creationId="{00000000-0000-0000-0000-000000000000}"/>
          </ac:cxnSpMkLst>
        </pc:cxnChg>
        <pc:cxnChg chg="mod">
          <ac:chgData name="Jenny Foxen" userId="2bfb373f-5f32-439d-8b5c-bfd5fb647ecc" providerId="ADAL" clId="{54DABF61-C5D6-4CF4-A814-87490C1956EB}" dt="2024-05-17T17:00:33.822" v="78" actId="404"/>
          <ac:cxnSpMkLst>
            <pc:docMk/>
            <pc:sldMk cId="3279448278" sldId="267"/>
            <ac:cxnSpMk id="9" creationId="{00000000-0000-0000-0000-000000000000}"/>
          </ac:cxnSpMkLst>
        </pc:cxnChg>
        <pc:cxnChg chg="mod">
          <ac:chgData name="Jenny Foxen" userId="2bfb373f-5f32-439d-8b5c-bfd5fb647ecc" providerId="ADAL" clId="{54DABF61-C5D6-4CF4-A814-87490C1956EB}" dt="2024-05-17T17:00:33.685" v="77" actId="404"/>
          <ac:cxnSpMkLst>
            <pc:docMk/>
            <pc:sldMk cId="3279448278" sldId="267"/>
            <ac:cxnSpMk id="14" creationId="{00000000-0000-0000-0000-000000000000}"/>
          </ac:cxnSpMkLst>
        </pc:cxnChg>
        <pc:cxnChg chg="mod">
          <ac:chgData name="Jenny Foxen" userId="2bfb373f-5f32-439d-8b5c-bfd5fb647ecc" providerId="ADAL" clId="{54DABF61-C5D6-4CF4-A814-87490C1956EB}" dt="2024-05-17T17:00:33.535" v="76" actId="404"/>
          <ac:cxnSpMkLst>
            <pc:docMk/>
            <pc:sldMk cId="3279448278" sldId="267"/>
            <ac:cxnSpMk id="16" creationId="{00000000-0000-0000-0000-000000000000}"/>
          </ac:cxnSpMkLst>
        </pc:cxnChg>
        <pc:cxnChg chg="mod">
          <ac:chgData name="Jenny Foxen" userId="2bfb373f-5f32-439d-8b5c-bfd5fb647ecc" providerId="ADAL" clId="{54DABF61-C5D6-4CF4-A814-87490C1956EB}" dt="2024-05-17T17:00:35.708" v="88" actId="403"/>
          <ac:cxnSpMkLst>
            <pc:docMk/>
            <pc:sldMk cId="3279448278" sldId="267"/>
            <ac:cxnSpMk id="17" creationId="{00000000-0000-0000-0000-000000000000}"/>
          </ac:cxnSpMkLst>
        </pc:cxnChg>
        <pc:cxnChg chg="mod">
          <ac:chgData name="Jenny Foxen" userId="2bfb373f-5f32-439d-8b5c-bfd5fb647ecc" providerId="ADAL" clId="{54DABF61-C5D6-4CF4-A814-87490C1956EB}" dt="2024-05-17T17:00:33.254" v="75" actId="404"/>
          <ac:cxnSpMkLst>
            <pc:docMk/>
            <pc:sldMk cId="3279448278" sldId="267"/>
            <ac:cxnSpMk id="21" creationId="{00000000-0000-0000-0000-000000000000}"/>
          </ac:cxnSpMkLst>
        </pc:cxnChg>
        <pc:cxnChg chg="mod">
          <ac:chgData name="Jenny Foxen" userId="2bfb373f-5f32-439d-8b5c-bfd5fb647ecc" providerId="ADAL" clId="{54DABF61-C5D6-4CF4-A814-87490C1956EB}" dt="2024-05-17T17:00:33.120" v="74" actId="404"/>
          <ac:cxnSpMkLst>
            <pc:docMk/>
            <pc:sldMk cId="3279448278" sldId="267"/>
            <ac:cxnSpMk id="28" creationId="{00000000-0000-0000-0000-000000000000}"/>
          </ac:cxnSpMkLst>
        </pc:cxnChg>
        <pc:cxnChg chg="mod">
          <ac:chgData name="Jenny Foxen" userId="2bfb373f-5f32-439d-8b5c-bfd5fb647ecc" providerId="ADAL" clId="{54DABF61-C5D6-4CF4-A814-87490C1956EB}" dt="2024-05-17T16:57:41.896" v="35" actId="14100"/>
          <ac:cxnSpMkLst>
            <pc:docMk/>
            <pc:sldMk cId="3279448278" sldId="267"/>
            <ac:cxnSpMk id="30" creationId="{00000000-0000-0000-0000-000000000000}"/>
          </ac:cxnSpMkLst>
        </pc:cxnChg>
        <pc:cxnChg chg="mod">
          <ac:chgData name="Jenny Foxen" userId="2bfb373f-5f32-439d-8b5c-bfd5fb647ecc" providerId="ADAL" clId="{54DABF61-C5D6-4CF4-A814-87490C1956EB}" dt="2024-05-17T16:57:51.589" v="38" actId="14100"/>
          <ac:cxnSpMkLst>
            <pc:docMk/>
            <pc:sldMk cId="3279448278" sldId="267"/>
            <ac:cxnSpMk id="37" creationId="{00000000-0000-0000-0000-000000000000}"/>
          </ac:cxnSpMkLst>
        </pc:cxnChg>
      </pc:sldChg>
      <pc:sldChg chg="addSp delSp modSp new mod ord">
        <pc:chgData name="Jenny Foxen" userId="2bfb373f-5f32-439d-8b5c-bfd5fb647ecc" providerId="ADAL" clId="{54DABF61-C5D6-4CF4-A814-87490C1956EB}" dt="2024-05-17T17:27:31.413" v="755" actId="1076"/>
        <pc:sldMkLst>
          <pc:docMk/>
          <pc:sldMk cId="885896398" sldId="336"/>
        </pc:sldMkLst>
        <pc:spChg chg="add mod">
          <ac:chgData name="Jenny Foxen" userId="2bfb373f-5f32-439d-8b5c-bfd5fb647ecc" providerId="ADAL" clId="{54DABF61-C5D6-4CF4-A814-87490C1956EB}" dt="2024-05-17T17:27:31.413" v="755" actId="1076"/>
          <ac:spMkLst>
            <pc:docMk/>
            <pc:sldMk cId="885896398" sldId="336"/>
            <ac:spMk id="4" creationId="{87BD991B-A605-3D8C-3164-3E16A384550E}"/>
          </ac:spMkLst>
        </pc:spChg>
        <pc:graphicFrameChg chg="add del mod">
          <ac:chgData name="Jenny Foxen" userId="2bfb373f-5f32-439d-8b5c-bfd5fb647ecc" providerId="ADAL" clId="{54DABF61-C5D6-4CF4-A814-87490C1956EB}" dt="2024-05-17T17:26:30.177" v="698" actId="478"/>
          <ac:graphicFrameMkLst>
            <pc:docMk/>
            <pc:sldMk cId="885896398" sldId="336"/>
            <ac:graphicFrameMk id="2" creationId="{25BC186F-8BE5-E131-CE8C-82609F47D704}"/>
          </ac:graphicFrameMkLst>
        </pc:graphicFrameChg>
        <pc:graphicFrameChg chg="add mod">
          <ac:chgData name="Jenny Foxen" userId="2bfb373f-5f32-439d-8b5c-bfd5fb647ecc" providerId="ADAL" clId="{54DABF61-C5D6-4CF4-A814-87490C1956EB}" dt="2024-05-17T17:26:31.361" v="699"/>
          <ac:graphicFrameMkLst>
            <pc:docMk/>
            <pc:sldMk cId="885896398" sldId="336"/>
            <ac:graphicFrameMk id="3" creationId="{E776A905-7682-BFA9-CFFC-CD01FB5209B1}"/>
          </ac:graphicFrameMkLst>
        </pc:graphicFrameChg>
        <pc:picChg chg="add mod">
          <ac:chgData name="Jenny Foxen" userId="2bfb373f-5f32-439d-8b5c-bfd5fb647ecc" providerId="ADAL" clId="{54DABF61-C5D6-4CF4-A814-87490C1956EB}" dt="2024-05-17T17:26:41.854" v="701"/>
          <ac:picMkLst>
            <pc:docMk/>
            <pc:sldMk cId="885896398" sldId="336"/>
            <ac:picMk id="5" creationId="{361204DF-1F73-5462-2EAC-7172B1354163}"/>
          </ac:picMkLst>
        </pc:picChg>
      </pc:sldChg>
      <pc:sldChg chg="add del">
        <pc:chgData name="Jenny Foxen" userId="2bfb373f-5f32-439d-8b5c-bfd5fb647ecc" providerId="ADAL" clId="{54DABF61-C5D6-4CF4-A814-87490C1956EB}" dt="2024-05-17T16:54:40.773" v="13" actId="2890"/>
        <pc:sldMkLst>
          <pc:docMk/>
          <pc:sldMk cId="2168987117" sldId="336"/>
        </pc:sldMkLst>
      </pc:sldChg>
      <pc:sldChg chg="addSp delSp modSp add mod ord">
        <pc:chgData name="Jenny Foxen" userId="2bfb373f-5f32-439d-8b5c-bfd5fb647ecc" providerId="ADAL" clId="{54DABF61-C5D6-4CF4-A814-87490C1956EB}" dt="2024-05-17T17:25:49.020" v="695" actId="1582"/>
        <pc:sldMkLst>
          <pc:docMk/>
          <pc:sldMk cId="235872111" sldId="337"/>
        </pc:sldMkLst>
        <pc:spChg chg="del mod">
          <ac:chgData name="Jenny Foxen" userId="2bfb373f-5f32-439d-8b5c-bfd5fb647ecc" providerId="ADAL" clId="{54DABF61-C5D6-4CF4-A814-87490C1956EB}" dt="2024-05-17T17:24:31.206" v="676" actId="478"/>
          <ac:spMkLst>
            <pc:docMk/>
            <pc:sldMk cId="235872111" sldId="337"/>
            <ac:spMk id="2" creationId="{28AE94E4-D409-176B-7FA1-9101ACFA8FDF}"/>
          </ac:spMkLst>
        </pc:spChg>
        <pc:spChg chg="mod">
          <ac:chgData name="Jenny Foxen" userId="2bfb373f-5f32-439d-8b5c-bfd5fb647ecc" providerId="ADAL" clId="{54DABF61-C5D6-4CF4-A814-87490C1956EB}" dt="2024-05-17T17:24:51.018" v="679" actId="1076"/>
          <ac:spMkLst>
            <pc:docMk/>
            <pc:sldMk cId="235872111" sldId="337"/>
            <ac:spMk id="3" creationId="{A7C837E3-DA9E-B786-F7DD-0124B4289AA1}"/>
          </ac:spMkLst>
        </pc:spChg>
        <pc:spChg chg="mod">
          <ac:chgData name="Jenny Foxen" userId="2bfb373f-5f32-439d-8b5c-bfd5fb647ecc" providerId="ADAL" clId="{54DABF61-C5D6-4CF4-A814-87490C1956EB}" dt="2024-05-17T17:18:45.607" v="403" actId="207"/>
          <ac:spMkLst>
            <pc:docMk/>
            <pc:sldMk cId="235872111" sldId="337"/>
            <ac:spMk id="5" creationId="{26563570-21B7-F12B-7F56-39D0F93C8796}"/>
          </ac:spMkLst>
        </pc:spChg>
        <pc:spChg chg="add mod">
          <ac:chgData name="Jenny Foxen" userId="2bfb373f-5f32-439d-8b5c-bfd5fb647ecc" providerId="ADAL" clId="{54DABF61-C5D6-4CF4-A814-87490C1956EB}" dt="2024-05-17T17:24:08.530" v="658" actId="14100"/>
          <ac:spMkLst>
            <pc:docMk/>
            <pc:sldMk cId="235872111" sldId="337"/>
            <ac:spMk id="7" creationId="{C6108B99-49CD-4497-3A6E-194E1FD6CB43}"/>
          </ac:spMkLst>
        </pc:spChg>
        <pc:spChg chg="add mod">
          <ac:chgData name="Jenny Foxen" userId="2bfb373f-5f32-439d-8b5c-bfd5fb647ecc" providerId="ADAL" clId="{54DABF61-C5D6-4CF4-A814-87490C1956EB}" dt="2024-05-17T17:25:49.020" v="695" actId="1582"/>
          <ac:spMkLst>
            <pc:docMk/>
            <pc:sldMk cId="235872111" sldId="337"/>
            <ac:spMk id="8" creationId="{9F127E30-CB95-0916-0D41-5D81C565D635}"/>
          </ac:spMkLst>
        </pc:spChg>
        <pc:spChg chg="add mod">
          <ac:chgData name="Jenny Foxen" userId="2bfb373f-5f32-439d-8b5c-bfd5fb647ecc" providerId="ADAL" clId="{54DABF61-C5D6-4CF4-A814-87490C1956EB}" dt="2024-05-17T17:25:26.126" v="685" actId="1582"/>
          <ac:spMkLst>
            <pc:docMk/>
            <pc:sldMk cId="235872111" sldId="337"/>
            <ac:spMk id="9" creationId="{65685AD2-C959-B181-5D5A-B2F2B83003E5}"/>
          </ac:spMkLst>
        </pc:spChg>
        <pc:spChg chg="add mod">
          <ac:chgData name="Jenny Foxen" userId="2bfb373f-5f32-439d-8b5c-bfd5fb647ecc" providerId="ADAL" clId="{54DABF61-C5D6-4CF4-A814-87490C1956EB}" dt="2024-05-17T17:25:28.574" v="686" actId="1582"/>
          <ac:spMkLst>
            <pc:docMk/>
            <pc:sldMk cId="235872111" sldId="337"/>
            <ac:spMk id="10" creationId="{F5780C72-BFF7-6099-8B12-8F7627E9F758}"/>
          </ac:spMkLst>
        </pc:spChg>
        <pc:spChg chg="add mod">
          <ac:chgData name="Jenny Foxen" userId="2bfb373f-5f32-439d-8b5c-bfd5fb647ecc" providerId="ADAL" clId="{54DABF61-C5D6-4CF4-A814-87490C1956EB}" dt="2024-05-17T17:25:47.366" v="694" actId="1582"/>
          <ac:spMkLst>
            <pc:docMk/>
            <pc:sldMk cId="235872111" sldId="337"/>
            <ac:spMk id="11" creationId="{3076DABA-72DD-B84F-1449-22C42377E720}"/>
          </ac:spMkLst>
        </pc:spChg>
        <pc:spChg chg="add mod">
          <ac:chgData name="Jenny Foxen" userId="2bfb373f-5f32-439d-8b5c-bfd5fb647ecc" providerId="ADAL" clId="{54DABF61-C5D6-4CF4-A814-87490C1956EB}" dt="2024-05-17T17:25:45.563" v="693" actId="1582"/>
          <ac:spMkLst>
            <pc:docMk/>
            <pc:sldMk cId="235872111" sldId="337"/>
            <ac:spMk id="12" creationId="{7416C1D5-1C3C-75DC-D4EB-13EB219193A6}"/>
          </ac:spMkLst>
        </pc:spChg>
        <pc:picChg chg="mod ord">
          <ac:chgData name="Jenny Foxen" userId="2bfb373f-5f32-439d-8b5c-bfd5fb647ecc" providerId="ADAL" clId="{54DABF61-C5D6-4CF4-A814-87490C1956EB}" dt="2024-05-17T17:24:02.687" v="657" actId="1076"/>
          <ac:picMkLst>
            <pc:docMk/>
            <pc:sldMk cId="235872111" sldId="337"/>
            <ac:picMk id="4" creationId="{BCF41D37-6746-40CF-C324-C89239D8414D}"/>
          </ac:picMkLst>
        </pc:picChg>
        <pc:picChg chg="mod">
          <ac:chgData name="Jenny Foxen" userId="2bfb373f-5f32-439d-8b5c-bfd5fb647ecc" providerId="ADAL" clId="{54DABF61-C5D6-4CF4-A814-87490C1956EB}" dt="2024-05-17T17:25:39.749" v="692" actId="1582"/>
          <ac:picMkLst>
            <pc:docMk/>
            <pc:sldMk cId="235872111" sldId="337"/>
            <ac:picMk id="23" creationId="{92835BB1-0761-2C1F-28DA-57B37F6E95DE}"/>
          </ac:picMkLst>
        </pc:picChg>
      </pc:sldChg>
    </pc:docChg>
  </pc:docChgLst>
  <pc:docChgLst>
    <pc:chgData name="Kathleen Johnston" userId="S::gw15johnstonkathleen@glowmail.org.uk::8a53946c-b398-4187-8661-d2706c8d75a6" providerId="AD" clId="Web-{406DEB19-1F58-EDFB-8EE0-3EF1425BD85A}"/>
    <pc:docChg chg="addSld delSld modSld sldOrd">
      <pc:chgData name="Kathleen Johnston" userId="S::gw15johnstonkathleen@glowmail.org.uk::8a53946c-b398-4187-8661-d2706c8d75a6" providerId="AD" clId="Web-{406DEB19-1F58-EDFB-8EE0-3EF1425BD85A}" dt="2024-04-30T18:06:03.765" v="1852" actId="14100"/>
      <pc:docMkLst>
        <pc:docMk/>
      </pc:docMkLst>
      <pc:sldChg chg="addSp delSp modSp">
        <pc:chgData name="Kathleen Johnston" userId="S::gw15johnstonkathleen@glowmail.org.uk::8a53946c-b398-4187-8661-d2706c8d75a6" providerId="AD" clId="Web-{406DEB19-1F58-EDFB-8EE0-3EF1425BD85A}" dt="2024-04-30T17:41:06.328" v="1034" actId="1076"/>
        <pc:sldMkLst>
          <pc:docMk/>
          <pc:sldMk cId="3422085668" sldId="262"/>
        </pc:sldMkLst>
        <pc:spChg chg="add del mod">
          <ac:chgData name="Kathleen Johnston" userId="S::gw15johnstonkathleen@glowmail.org.uk::8a53946c-b398-4187-8661-d2706c8d75a6" providerId="AD" clId="Web-{406DEB19-1F58-EDFB-8EE0-3EF1425BD85A}" dt="2024-04-30T17:40:54.187" v="1033" actId="14100"/>
          <ac:spMkLst>
            <pc:docMk/>
            <pc:sldMk cId="3422085668" sldId="262"/>
            <ac:spMk id="2" creationId="{7A729210-1C30-C0F0-E503-766B14F4E74F}"/>
          </ac:spMkLst>
        </pc:spChg>
        <pc:spChg chg="add del mod">
          <ac:chgData name="Kathleen Johnston" userId="S::gw15johnstonkathleen@glowmail.org.uk::8a53946c-b398-4187-8661-d2706c8d75a6" providerId="AD" clId="Web-{406DEB19-1F58-EDFB-8EE0-3EF1425BD85A}" dt="2024-04-30T17:40:39.749" v="1032"/>
          <ac:spMkLst>
            <pc:docMk/>
            <pc:sldMk cId="3422085668" sldId="262"/>
            <ac:spMk id="22" creationId="{B31C4EF2-754D-5073-8196-CDD85CD44B5E}"/>
          </ac:spMkLst>
        </pc:spChg>
        <pc:graphicFrameChg chg="mod">
          <ac:chgData name="Kathleen Johnston" userId="S::gw15johnstonkathleen@glowmail.org.uk::8a53946c-b398-4187-8661-d2706c8d75a6" providerId="AD" clId="Web-{406DEB19-1F58-EDFB-8EE0-3EF1425BD85A}" dt="2024-04-30T17:41:06.328" v="1034" actId="1076"/>
          <ac:graphicFrameMkLst>
            <pc:docMk/>
            <pc:sldMk cId="3422085668" sldId="262"/>
            <ac:graphicFrameMk id="4" creationId="{97D4CD7D-CFEC-7A1D-881D-A2CD91F442FE}"/>
          </ac:graphicFrameMkLst>
        </pc:graphicFrameChg>
      </pc:sldChg>
      <pc:sldChg chg="modSp del">
        <pc:chgData name="Kathleen Johnston" userId="S::gw15johnstonkathleen@glowmail.org.uk::8a53946c-b398-4187-8661-d2706c8d75a6" providerId="AD" clId="Web-{406DEB19-1F58-EDFB-8EE0-3EF1425BD85A}" dt="2024-04-30T16:09:57.835" v="664"/>
        <pc:sldMkLst>
          <pc:docMk/>
          <pc:sldMk cId="767307124" sldId="288"/>
        </pc:sldMkLst>
        <pc:spChg chg="mod">
          <ac:chgData name="Kathleen Johnston" userId="S::gw15johnstonkathleen@glowmail.org.uk::8a53946c-b398-4187-8661-d2706c8d75a6" providerId="AD" clId="Web-{406DEB19-1F58-EDFB-8EE0-3EF1425BD85A}" dt="2024-04-30T16:09:38.256" v="662" actId="20577"/>
          <ac:spMkLst>
            <pc:docMk/>
            <pc:sldMk cId="767307124" sldId="288"/>
            <ac:spMk id="7" creationId="{00000000-0000-0000-0000-000000000000}"/>
          </ac:spMkLst>
        </pc:spChg>
        <pc:spChg chg="mod">
          <ac:chgData name="Kathleen Johnston" userId="S::gw15johnstonkathleen@glowmail.org.uk::8a53946c-b398-4187-8661-d2706c8d75a6" providerId="AD" clId="Web-{406DEB19-1F58-EDFB-8EE0-3EF1425BD85A}" dt="2024-04-30T16:03:43.431" v="659" actId="20577"/>
          <ac:spMkLst>
            <pc:docMk/>
            <pc:sldMk cId="767307124" sldId="288"/>
            <ac:spMk id="8" creationId="{00000000-0000-0000-0000-000000000000}"/>
          </ac:spMkLst>
        </pc:spChg>
      </pc:sldChg>
      <pc:sldChg chg="addSp delSp modSp">
        <pc:chgData name="Kathleen Johnston" userId="S::gw15johnstonkathleen@glowmail.org.uk::8a53946c-b398-4187-8661-d2706c8d75a6" providerId="AD" clId="Web-{406DEB19-1F58-EDFB-8EE0-3EF1425BD85A}" dt="2024-04-30T16:39:12.586" v="949" actId="1076"/>
        <pc:sldMkLst>
          <pc:docMk/>
          <pc:sldMk cId="1980243003" sldId="290"/>
        </pc:sldMkLst>
        <pc:spChg chg="del">
          <ac:chgData name="Kathleen Johnston" userId="S::gw15johnstonkathleen@glowmail.org.uk::8a53946c-b398-4187-8661-d2706c8d75a6" providerId="AD" clId="Web-{406DEB19-1F58-EDFB-8EE0-3EF1425BD85A}" dt="2024-04-30T16:24:30.648" v="934"/>
          <ac:spMkLst>
            <pc:docMk/>
            <pc:sldMk cId="1980243003" sldId="290"/>
            <ac:spMk id="3" creationId="{2ABE4285-8655-88C4-A6C0-0D1C942080D1}"/>
          </ac:spMkLst>
        </pc:spChg>
        <pc:spChg chg="mod">
          <ac:chgData name="Kathleen Johnston" userId="S::gw15johnstonkathleen@glowmail.org.uk::8a53946c-b398-4187-8661-d2706c8d75a6" providerId="AD" clId="Web-{406DEB19-1F58-EDFB-8EE0-3EF1425BD85A}" dt="2024-04-30T16:21:37.892" v="903" actId="20577"/>
          <ac:spMkLst>
            <pc:docMk/>
            <pc:sldMk cId="1980243003" sldId="290"/>
            <ac:spMk id="5" creationId="{B585645C-C605-415A-8921-A38987BE7B59}"/>
          </ac:spMkLst>
        </pc:spChg>
        <pc:spChg chg="mod">
          <ac:chgData name="Kathleen Johnston" userId="S::gw15johnstonkathleen@glowmail.org.uk::8a53946c-b398-4187-8661-d2706c8d75a6" providerId="AD" clId="Web-{406DEB19-1F58-EDFB-8EE0-3EF1425BD85A}" dt="2024-04-30T16:38:46.553" v="944" actId="1076"/>
          <ac:spMkLst>
            <pc:docMk/>
            <pc:sldMk cId="1980243003" sldId="290"/>
            <ac:spMk id="8" creationId="{8696FC17-1567-46B4-9F2A-A8028AE30E05}"/>
          </ac:spMkLst>
        </pc:spChg>
        <pc:spChg chg="mod">
          <ac:chgData name="Kathleen Johnston" userId="S::gw15johnstonkathleen@glowmail.org.uk::8a53946c-b398-4187-8661-d2706c8d75a6" providerId="AD" clId="Web-{406DEB19-1F58-EDFB-8EE0-3EF1425BD85A}" dt="2024-04-30T16:38:52.822" v="946" actId="1076"/>
          <ac:spMkLst>
            <pc:docMk/>
            <pc:sldMk cId="1980243003" sldId="290"/>
            <ac:spMk id="10" creationId="{4766E349-DEB8-4B61-BF63-DCF9F8D94C0A}"/>
          </ac:spMkLst>
        </pc:spChg>
        <pc:spChg chg="del">
          <ac:chgData name="Kathleen Johnston" userId="S::gw15johnstonkathleen@glowmail.org.uk::8a53946c-b398-4187-8661-d2706c8d75a6" providerId="AD" clId="Web-{406DEB19-1F58-EDFB-8EE0-3EF1425BD85A}" dt="2024-04-30T16:24:27.757" v="933"/>
          <ac:spMkLst>
            <pc:docMk/>
            <pc:sldMk cId="1980243003" sldId="290"/>
            <ac:spMk id="13" creationId="{5E0D17B9-E435-4D7B-A7BC-7BECFA92A242}"/>
          </ac:spMkLst>
        </pc:spChg>
        <pc:spChg chg="mod">
          <ac:chgData name="Kathleen Johnston" userId="S::gw15johnstonkathleen@glowmail.org.uk::8a53946c-b398-4187-8661-d2706c8d75a6" providerId="AD" clId="Web-{406DEB19-1F58-EDFB-8EE0-3EF1425BD85A}" dt="2024-04-30T16:39:06.679" v="948" actId="1076"/>
          <ac:spMkLst>
            <pc:docMk/>
            <pc:sldMk cId="1980243003" sldId="290"/>
            <ac:spMk id="14" creationId="{8D15FEDD-5CE2-2E8E-8B04-96B23C01F69C}"/>
          </ac:spMkLst>
        </pc:spChg>
        <pc:graphicFrameChg chg="add del mod modGraphic">
          <ac:chgData name="Kathleen Johnston" userId="S::gw15johnstonkathleen@glowmail.org.uk::8a53946c-b398-4187-8661-d2706c8d75a6" providerId="AD" clId="Web-{406DEB19-1F58-EDFB-8EE0-3EF1425BD85A}" dt="2024-04-30T16:38:41.178" v="943" actId="1076"/>
          <ac:graphicFrameMkLst>
            <pc:docMk/>
            <pc:sldMk cId="1980243003" sldId="290"/>
            <ac:graphicFrameMk id="6" creationId="{524C4FEF-E2CC-404A-9C1F-1C69584E4E9F}"/>
          </ac:graphicFrameMkLst>
        </pc:graphicFrameChg>
        <pc:graphicFrameChg chg="mod modGraphic">
          <ac:chgData name="Kathleen Johnston" userId="S::gw15johnstonkathleen@glowmail.org.uk::8a53946c-b398-4187-8661-d2706c8d75a6" providerId="AD" clId="Web-{406DEB19-1F58-EDFB-8EE0-3EF1425BD85A}" dt="2024-04-30T16:38:34.194" v="942" actId="1076"/>
          <ac:graphicFrameMkLst>
            <pc:docMk/>
            <pc:sldMk cId="1980243003" sldId="290"/>
            <ac:graphicFrameMk id="9" creationId="{3EA22970-7B94-F4E5-035F-B333F76A3028}"/>
          </ac:graphicFrameMkLst>
        </pc:graphicFrameChg>
        <pc:picChg chg="mod">
          <ac:chgData name="Kathleen Johnston" userId="S::gw15johnstonkathleen@glowmail.org.uk::8a53946c-b398-4187-8661-d2706c8d75a6" providerId="AD" clId="Web-{406DEB19-1F58-EDFB-8EE0-3EF1425BD85A}" dt="2024-04-30T16:38:49.491" v="945" actId="1076"/>
          <ac:picMkLst>
            <pc:docMk/>
            <pc:sldMk cId="1980243003" sldId="290"/>
            <ac:picMk id="2" creationId="{00000000-0000-0000-0000-000000000000}"/>
          </ac:picMkLst>
        </pc:picChg>
        <pc:picChg chg="mod">
          <ac:chgData name="Kathleen Johnston" userId="S::gw15johnstonkathleen@glowmail.org.uk::8a53946c-b398-4187-8661-d2706c8d75a6" providerId="AD" clId="Web-{406DEB19-1F58-EDFB-8EE0-3EF1425BD85A}" dt="2024-04-30T16:39:01.460" v="947" actId="1076"/>
          <ac:picMkLst>
            <pc:docMk/>
            <pc:sldMk cId="1980243003" sldId="290"/>
            <ac:picMk id="12" creationId="{00000000-0000-0000-0000-000000000000}"/>
          </ac:picMkLst>
        </pc:picChg>
        <pc:picChg chg="mod">
          <ac:chgData name="Kathleen Johnston" userId="S::gw15johnstonkathleen@glowmail.org.uk::8a53946c-b398-4187-8661-d2706c8d75a6" providerId="AD" clId="Web-{406DEB19-1F58-EDFB-8EE0-3EF1425BD85A}" dt="2024-04-30T16:39:12.586" v="949" actId="1076"/>
          <ac:picMkLst>
            <pc:docMk/>
            <pc:sldMk cId="1980243003" sldId="290"/>
            <ac:picMk id="15" creationId="{00000000-0000-0000-0000-000000000000}"/>
          </ac:picMkLst>
        </pc:picChg>
      </pc:sldChg>
      <pc:sldChg chg="modSp">
        <pc:chgData name="Kathleen Johnston" userId="S::gw15johnstonkathleen@glowmail.org.uk::8a53946c-b398-4187-8661-d2706c8d75a6" providerId="AD" clId="Web-{406DEB19-1F58-EDFB-8EE0-3EF1425BD85A}" dt="2024-04-30T17:52:45.762" v="1268" actId="20577"/>
        <pc:sldMkLst>
          <pc:docMk/>
          <pc:sldMk cId="984087398" sldId="291"/>
        </pc:sldMkLst>
        <pc:graphicFrameChg chg="modGraphic">
          <ac:chgData name="Kathleen Johnston" userId="S::gw15johnstonkathleen@glowmail.org.uk::8a53946c-b398-4187-8661-d2706c8d75a6" providerId="AD" clId="Web-{406DEB19-1F58-EDFB-8EE0-3EF1425BD85A}" dt="2024-04-30T17:52:45.762" v="1268" actId="20577"/>
          <ac:graphicFrameMkLst>
            <pc:docMk/>
            <pc:sldMk cId="984087398" sldId="291"/>
            <ac:graphicFrameMk id="6" creationId="{7C299122-1528-8362-438A-FA1857764C21}"/>
          </ac:graphicFrameMkLst>
        </pc:graphicFrameChg>
      </pc:sldChg>
      <pc:sldChg chg="addSp delSp modSp add ord">
        <pc:chgData name="Kathleen Johnston" userId="S::gw15johnstonkathleen@glowmail.org.uk::8a53946c-b398-4187-8661-d2706c8d75a6" providerId="AD" clId="Web-{406DEB19-1F58-EDFB-8EE0-3EF1425BD85A}" dt="2024-04-30T17:38:48.261" v="978" actId="14100"/>
        <pc:sldMkLst>
          <pc:docMk/>
          <pc:sldMk cId="157484104" sldId="302"/>
        </pc:sldMkLst>
        <pc:spChg chg="mod">
          <ac:chgData name="Kathleen Johnston" userId="S::gw15johnstonkathleen@glowmail.org.uk::8a53946c-b398-4187-8661-d2706c8d75a6" providerId="AD" clId="Web-{406DEB19-1F58-EDFB-8EE0-3EF1425BD85A}" dt="2024-04-30T15:44:34.593" v="467" actId="20577"/>
          <ac:spMkLst>
            <pc:docMk/>
            <pc:sldMk cId="157484104" sldId="302"/>
            <ac:spMk id="5" creationId="{00000000-0000-0000-0000-000000000000}"/>
          </ac:spMkLst>
        </pc:spChg>
        <pc:spChg chg="mod">
          <ac:chgData name="Kathleen Johnston" userId="S::gw15johnstonkathleen@glowmail.org.uk::8a53946c-b398-4187-8661-d2706c8d75a6" providerId="AD" clId="Web-{406DEB19-1F58-EDFB-8EE0-3EF1425BD85A}" dt="2024-04-30T15:43:38.200" v="383"/>
          <ac:spMkLst>
            <pc:docMk/>
            <pc:sldMk cId="157484104" sldId="302"/>
            <ac:spMk id="6" creationId="{00000000-0000-0000-0000-000000000000}"/>
          </ac:spMkLst>
        </pc:spChg>
        <pc:spChg chg="del">
          <ac:chgData name="Kathleen Johnston" userId="S::gw15johnstonkathleen@glowmail.org.uk::8a53946c-b398-4187-8661-d2706c8d75a6" providerId="AD" clId="Web-{406DEB19-1F58-EDFB-8EE0-3EF1425BD85A}" dt="2024-04-30T15:36:47.482" v="197"/>
          <ac:spMkLst>
            <pc:docMk/>
            <pc:sldMk cId="157484104" sldId="302"/>
            <ac:spMk id="7" creationId="{00000000-0000-0000-0000-000000000000}"/>
          </ac:spMkLst>
        </pc:spChg>
        <pc:spChg chg="mod">
          <ac:chgData name="Kathleen Johnston" userId="S::gw15johnstonkathleen@glowmail.org.uk::8a53946c-b398-4187-8661-d2706c8d75a6" providerId="AD" clId="Web-{406DEB19-1F58-EDFB-8EE0-3EF1425BD85A}" dt="2024-04-30T15:47:32.974" v="507" actId="1076"/>
          <ac:spMkLst>
            <pc:docMk/>
            <pc:sldMk cId="157484104" sldId="302"/>
            <ac:spMk id="8" creationId="{00000000-0000-0000-0000-000000000000}"/>
          </ac:spMkLst>
        </pc:spChg>
        <pc:spChg chg="del">
          <ac:chgData name="Kathleen Johnston" userId="S::gw15johnstonkathleen@glowmail.org.uk::8a53946c-b398-4187-8661-d2706c8d75a6" providerId="AD" clId="Web-{406DEB19-1F58-EDFB-8EE0-3EF1425BD85A}" dt="2024-04-30T15:36:50.264" v="198"/>
          <ac:spMkLst>
            <pc:docMk/>
            <pc:sldMk cId="157484104" sldId="302"/>
            <ac:spMk id="9" creationId="{00000000-0000-0000-0000-000000000000}"/>
          </ac:spMkLst>
        </pc:spChg>
        <pc:spChg chg="mod">
          <ac:chgData name="Kathleen Johnston" userId="S::gw15johnstonkathleen@glowmail.org.uk::8a53946c-b398-4187-8661-d2706c8d75a6" providerId="AD" clId="Web-{406DEB19-1F58-EDFB-8EE0-3EF1425BD85A}" dt="2024-04-30T15:38:00.110" v="231" actId="14100"/>
          <ac:spMkLst>
            <pc:docMk/>
            <pc:sldMk cId="157484104" sldId="302"/>
            <ac:spMk id="16" creationId="{00000000-0000-0000-0000-000000000000}"/>
          </ac:spMkLst>
        </pc:spChg>
        <pc:spChg chg="mod">
          <ac:chgData name="Kathleen Johnston" userId="S::gw15johnstonkathleen@glowmail.org.uk::8a53946c-b398-4187-8661-d2706c8d75a6" providerId="AD" clId="Web-{406DEB19-1F58-EDFB-8EE0-3EF1425BD85A}" dt="2024-04-30T15:51:14.841" v="581" actId="1076"/>
          <ac:spMkLst>
            <pc:docMk/>
            <pc:sldMk cId="157484104" sldId="302"/>
            <ac:spMk id="19" creationId="{7E8236F9-FF16-417E-9E90-AB389C666169}"/>
          </ac:spMkLst>
        </pc:spChg>
        <pc:spChg chg="mod">
          <ac:chgData name="Kathleen Johnston" userId="S::gw15johnstonkathleen@glowmail.org.uk::8a53946c-b398-4187-8661-d2706c8d75a6" providerId="AD" clId="Web-{406DEB19-1F58-EDFB-8EE0-3EF1425BD85A}" dt="2024-04-30T15:51:17.171" v="582" actId="1076"/>
          <ac:spMkLst>
            <pc:docMk/>
            <pc:sldMk cId="157484104" sldId="302"/>
            <ac:spMk id="53" creationId="{7E8236F9-FF16-417E-9E90-AB389C666169}"/>
          </ac:spMkLst>
        </pc:spChg>
        <pc:spChg chg="mod">
          <ac:chgData name="Kathleen Johnston" userId="S::gw15johnstonkathleen@glowmail.org.uk::8a53946c-b398-4187-8661-d2706c8d75a6" providerId="AD" clId="Web-{406DEB19-1F58-EDFB-8EE0-3EF1425BD85A}" dt="2024-04-30T17:38:48.261" v="978" actId="14100"/>
          <ac:spMkLst>
            <pc:docMk/>
            <pc:sldMk cId="157484104" sldId="302"/>
            <ac:spMk id="57" creationId="{7E8236F9-FF16-417E-9E90-AB389C666169}"/>
          </ac:spMkLst>
        </pc:spChg>
        <pc:spChg chg="mod">
          <ac:chgData name="Kathleen Johnston" userId="S::gw15johnstonkathleen@glowmail.org.uk::8a53946c-b398-4187-8661-d2706c8d75a6" providerId="AD" clId="Web-{406DEB19-1F58-EDFB-8EE0-3EF1425BD85A}" dt="2024-04-30T15:51:23.045" v="584" actId="1076"/>
          <ac:spMkLst>
            <pc:docMk/>
            <pc:sldMk cId="157484104" sldId="302"/>
            <ac:spMk id="58" creationId="{7E8236F9-FF16-417E-9E90-AB389C666169}"/>
          </ac:spMkLst>
        </pc:spChg>
        <pc:spChg chg="del">
          <ac:chgData name="Kathleen Johnston" userId="S::gw15johnstonkathleen@glowmail.org.uk::8a53946c-b398-4187-8661-d2706c8d75a6" providerId="AD" clId="Web-{406DEB19-1F58-EDFB-8EE0-3EF1425BD85A}" dt="2024-04-30T15:30:57.689" v="2"/>
          <ac:spMkLst>
            <pc:docMk/>
            <pc:sldMk cId="157484104" sldId="302"/>
            <ac:spMk id="70" creationId="{7D265903-7682-2E03-727E-37C98D09C99F}"/>
          </ac:spMkLst>
        </pc:spChg>
        <pc:spChg chg="mod">
          <ac:chgData name="Kathleen Johnston" userId="S::gw15johnstonkathleen@glowmail.org.uk::8a53946c-b398-4187-8661-d2706c8d75a6" providerId="AD" clId="Web-{406DEB19-1F58-EDFB-8EE0-3EF1425BD85A}" dt="2024-04-30T15:44:56.937" v="468" actId="1076"/>
          <ac:spMkLst>
            <pc:docMk/>
            <pc:sldMk cId="157484104" sldId="302"/>
            <ac:spMk id="71" creationId="{4190E396-3643-D46F-1CFC-E0A2771B6BE4}"/>
          </ac:spMkLst>
        </pc:spChg>
        <pc:spChg chg="del">
          <ac:chgData name="Kathleen Johnston" userId="S::gw15johnstonkathleen@glowmail.org.uk::8a53946c-b398-4187-8661-d2706c8d75a6" providerId="AD" clId="Web-{406DEB19-1F58-EDFB-8EE0-3EF1425BD85A}" dt="2024-04-30T15:30:55.095" v="1"/>
          <ac:spMkLst>
            <pc:docMk/>
            <pc:sldMk cId="157484104" sldId="302"/>
            <ac:spMk id="75" creationId="{D2381BF8-A8AE-B762-BB21-DDA02EB95105}"/>
          </ac:spMkLst>
        </pc:spChg>
        <pc:spChg chg="mod">
          <ac:chgData name="Kathleen Johnston" userId="S::gw15johnstonkathleen@glowmail.org.uk::8a53946c-b398-4187-8661-d2706c8d75a6" providerId="AD" clId="Web-{406DEB19-1F58-EDFB-8EE0-3EF1425BD85A}" dt="2024-04-30T15:53:17.674" v="656" actId="20577"/>
          <ac:spMkLst>
            <pc:docMk/>
            <pc:sldMk cId="157484104" sldId="302"/>
            <ac:spMk id="97" creationId="{E5F1E2E3-83CB-4425-BE66-AD5E17811CF9}"/>
          </ac:spMkLst>
        </pc:spChg>
        <pc:spChg chg="mod">
          <ac:chgData name="Kathleen Johnston" userId="S::gw15johnstonkathleen@glowmail.org.uk::8a53946c-b398-4187-8661-d2706c8d75a6" providerId="AD" clId="Web-{406DEB19-1F58-EDFB-8EE0-3EF1425BD85A}" dt="2024-04-30T15:52:23.875" v="630" actId="1076"/>
          <ac:spMkLst>
            <pc:docMk/>
            <pc:sldMk cId="157484104" sldId="302"/>
            <ac:spMk id="99" creationId="{0FC0AD23-9251-4D4F-8884-60511C9ADADD}"/>
          </ac:spMkLst>
        </pc:spChg>
        <pc:spChg chg="mod">
          <ac:chgData name="Kathleen Johnston" userId="S::gw15johnstonkathleen@glowmail.org.uk::8a53946c-b398-4187-8661-d2706c8d75a6" providerId="AD" clId="Web-{406DEB19-1F58-EDFB-8EE0-3EF1425BD85A}" dt="2024-04-30T15:51:10.029" v="580" actId="1076"/>
          <ac:spMkLst>
            <pc:docMk/>
            <pc:sldMk cId="157484104" sldId="302"/>
            <ac:spMk id="104" creationId="{D1958C35-0E3E-8447-B881-034008555A57}"/>
          </ac:spMkLst>
        </pc:spChg>
        <pc:spChg chg="add mod">
          <ac:chgData name="Kathleen Johnston" userId="S::gw15johnstonkathleen@glowmail.org.uk::8a53946c-b398-4187-8661-d2706c8d75a6" providerId="AD" clId="Web-{406DEB19-1F58-EDFB-8EE0-3EF1425BD85A}" dt="2024-04-30T15:49:47.839" v="563" actId="20577"/>
          <ac:spMkLst>
            <pc:docMk/>
            <pc:sldMk cId="157484104" sldId="302"/>
            <ac:spMk id="1488" creationId="{CC43FA0A-817C-E357-0CC0-0C43BF3BEFA4}"/>
          </ac:spMkLst>
        </pc:spChg>
        <pc:spChg chg="add del">
          <ac:chgData name="Kathleen Johnston" userId="S::gw15johnstonkathleen@glowmail.org.uk::8a53946c-b398-4187-8661-d2706c8d75a6" providerId="AD" clId="Web-{406DEB19-1F58-EDFB-8EE0-3EF1425BD85A}" dt="2024-04-30T15:50:11.199" v="566"/>
          <ac:spMkLst>
            <pc:docMk/>
            <pc:sldMk cId="157484104" sldId="302"/>
            <ac:spMk id="1489" creationId="{60287A77-F842-0D79-55EB-8CFE21C42F35}"/>
          </ac:spMkLst>
        </pc:spChg>
        <pc:spChg chg="add del">
          <ac:chgData name="Kathleen Johnston" userId="S::gw15johnstonkathleen@glowmail.org.uk::8a53946c-b398-4187-8661-d2706c8d75a6" providerId="AD" clId="Web-{406DEB19-1F58-EDFB-8EE0-3EF1425BD85A}" dt="2024-04-30T15:50:19.761" v="568"/>
          <ac:spMkLst>
            <pc:docMk/>
            <pc:sldMk cId="157484104" sldId="302"/>
            <ac:spMk id="1502" creationId="{2942A77E-7E02-0029-DFE2-0C970AE704F8}"/>
          </ac:spMkLst>
        </pc:spChg>
        <pc:spChg chg="add mod">
          <ac:chgData name="Kathleen Johnston" userId="S::gw15johnstonkathleen@glowmail.org.uk::8a53946c-b398-4187-8661-d2706c8d75a6" providerId="AD" clId="Web-{406DEB19-1F58-EDFB-8EE0-3EF1425BD85A}" dt="2024-04-30T15:51:19.592" v="583" actId="1076"/>
          <ac:spMkLst>
            <pc:docMk/>
            <pc:sldMk cId="157484104" sldId="302"/>
            <ac:spMk id="1503" creationId="{99D07F51-2E4A-0C5D-E1CA-C95BD7202001}"/>
          </ac:spMkLst>
        </pc:spChg>
        <pc:spChg chg="add mod">
          <ac:chgData name="Kathleen Johnston" userId="S::gw15johnstonkathleen@glowmail.org.uk::8a53946c-b398-4187-8661-d2706c8d75a6" providerId="AD" clId="Web-{406DEB19-1F58-EDFB-8EE0-3EF1425BD85A}" dt="2024-04-30T15:51:54.374" v="619" actId="20577"/>
          <ac:spMkLst>
            <pc:docMk/>
            <pc:sldMk cId="157484104" sldId="302"/>
            <ac:spMk id="1504" creationId="{AF255B4C-2143-7E02-528F-9C00D9EA4732}"/>
          </ac:spMkLst>
        </pc:spChg>
        <pc:spChg chg="add mod">
          <ac:chgData name="Kathleen Johnston" userId="S::gw15johnstonkathleen@glowmail.org.uk::8a53946c-b398-4187-8661-d2706c8d75a6" providerId="AD" clId="Web-{406DEB19-1F58-EDFB-8EE0-3EF1425BD85A}" dt="2024-04-30T15:53:05.345" v="640" actId="20577"/>
          <ac:spMkLst>
            <pc:docMk/>
            <pc:sldMk cId="157484104" sldId="302"/>
            <ac:spMk id="1505" creationId="{95CBE7AF-78D5-F6CA-7CEF-26F946C672FA}"/>
          </ac:spMkLst>
        </pc:spChg>
        <pc:graphicFrameChg chg="mod modGraphic">
          <ac:chgData name="Kathleen Johnston" userId="S::gw15johnstonkathleen@glowmail.org.uk::8a53946c-b398-4187-8661-d2706c8d75a6" providerId="AD" clId="Web-{406DEB19-1F58-EDFB-8EE0-3EF1425BD85A}" dt="2024-04-30T15:49:12.118" v="538" actId="1076"/>
          <ac:graphicFrameMkLst>
            <pc:docMk/>
            <pc:sldMk cId="157484104" sldId="302"/>
            <ac:graphicFrameMk id="4" creationId="{00000000-0000-0000-0000-000000000000}"/>
          </ac:graphicFrameMkLst>
        </pc:graphicFrameChg>
        <pc:cxnChg chg="del">
          <ac:chgData name="Kathleen Johnston" userId="S::gw15johnstonkathleen@glowmail.org.uk::8a53946c-b398-4187-8661-d2706c8d75a6" providerId="AD" clId="Web-{406DEB19-1F58-EDFB-8EE0-3EF1425BD85A}" dt="2024-04-30T15:41:19.570" v="371"/>
          <ac:cxnSpMkLst>
            <pc:docMk/>
            <pc:sldMk cId="157484104" sldId="302"/>
            <ac:cxnSpMk id="12" creationId="{00000000-0000-0000-0000-000000000000}"/>
          </ac:cxnSpMkLst>
        </pc:cxnChg>
        <pc:cxnChg chg="add del">
          <ac:chgData name="Kathleen Johnston" userId="S::gw15johnstonkathleen@glowmail.org.uk::8a53946c-b398-4187-8661-d2706c8d75a6" providerId="AD" clId="Web-{406DEB19-1F58-EDFB-8EE0-3EF1425BD85A}" dt="2024-04-30T15:41:33.508" v="374"/>
          <ac:cxnSpMkLst>
            <pc:docMk/>
            <pc:sldMk cId="157484104" sldId="302"/>
            <ac:cxnSpMk id="30" creationId="{0C28780F-9868-47EA-8841-EB6FCFE68C80}"/>
          </ac:cxnSpMkLst>
        </pc:cxnChg>
        <pc:cxnChg chg="del">
          <ac:chgData name="Kathleen Johnston" userId="S::gw15johnstonkathleen@glowmail.org.uk::8a53946c-b398-4187-8661-d2706c8d75a6" providerId="AD" clId="Web-{406DEB19-1F58-EDFB-8EE0-3EF1425BD85A}" dt="2024-04-30T15:41:22.195" v="372"/>
          <ac:cxnSpMkLst>
            <pc:docMk/>
            <pc:sldMk cId="157484104" sldId="302"/>
            <ac:cxnSpMk id="31" creationId="{638934CD-E3E1-4C69-8655-235DC14FE0C7}"/>
          </ac:cxnSpMkLst>
        </pc:cxnChg>
        <pc:cxnChg chg="del">
          <ac:chgData name="Kathleen Johnston" userId="S::gw15johnstonkathleen@glowmail.org.uk::8a53946c-b398-4187-8661-d2706c8d75a6" providerId="AD" clId="Web-{406DEB19-1F58-EDFB-8EE0-3EF1425BD85A}" dt="2024-04-30T15:47:26.974" v="506"/>
          <ac:cxnSpMkLst>
            <pc:docMk/>
            <pc:sldMk cId="157484104" sldId="302"/>
            <ac:cxnSpMk id="60" creationId="{00000000-0000-0000-0000-000000000000}"/>
          </ac:cxnSpMkLst>
        </pc:cxnChg>
        <pc:cxnChg chg="del mod">
          <ac:chgData name="Kathleen Johnston" userId="S::gw15johnstonkathleen@glowmail.org.uk::8a53946c-b398-4187-8661-d2706c8d75a6" providerId="AD" clId="Web-{406DEB19-1F58-EDFB-8EE0-3EF1425BD85A}" dt="2024-04-30T15:41:15.836" v="369"/>
          <ac:cxnSpMkLst>
            <pc:docMk/>
            <pc:sldMk cId="157484104" sldId="302"/>
            <ac:cxnSpMk id="72" creationId="{7E96A7CE-B206-62CB-AABD-8ABE65341C90}"/>
          </ac:cxnSpMkLst>
        </pc:cxnChg>
        <pc:cxnChg chg="del">
          <ac:chgData name="Kathleen Johnston" userId="S::gw15johnstonkathleen@glowmail.org.uk::8a53946c-b398-4187-8661-d2706c8d75a6" providerId="AD" clId="Web-{406DEB19-1F58-EDFB-8EE0-3EF1425BD85A}" dt="2024-04-30T15:41:17.398" v="370"/>
          <ac:cxnSpMkLst>
            <pc:docMk/>
            <pc:sldMk cId="157484104" sldId="302"/>
            <ac:cxnSpMk id="74" creationId="{43F8F06D-2E66-A89B-201D-EE2CBB0F2548}"/>
          </ac:cxnSpMkLst>
        </pc:cxnChg>
      </pc:sldChg>
      <pc:sldChg chg="del">
        <pc:chgData name="Kathleen Johnston" userId="S::gw15johnstonkathleen@glowmail.org.uk::8a53946c-b398-4187-8661-d2706c8d75a6" providerId="AD" clId="Web-{406DEB19-1F58-EDFB-8EE0-3EF1425BD85A}" dt="2024-04-30T16:19:23.074" v="872"/>
        <pc:sldMkLst>
          <pc:docMk/>
          <pc:sldMk cId="3661904774" sldId="306"/>
        </pc:sldMkLst>
      </pc:sldChg>
      <pc:sldChg chg="modSp">
        <pc:chgData name="Kathleen Johnston" userId="S::gw15johnstonkathleen@glowmail.org.uk::8a53946c-b398-4187-8661-d2706c8d75a6" providerId="AD" clId="Web-{406DEB19-1F58-EDFB-8EE0-3EF1425BD85A}" dt="2024-04-30T17:41:28.314" v="1035" actId="14100"/>
        <pc:sldMkLst>
          <pc:docMk/>
          <pc:sldMk cId="2539505719" sldId="309"/>
        </pc:sldMkLst>
        <pc:spChg chg="mod">
          <ac:chgData name="Kathleen Johnston" userId="S::gw15johnstonkathleen@glowmail.org.uk::8a53946c-b398-4187-8661-d2706c8d75a6" providerId="AD" clId="Web-{406DEB19-1F58-EDFB-8EE0-3EF1425BD85A}" dt="2024-04-30T17:41:28.314" v="1035" actId="14100"/>
          <ac:spMkLst>
            <pc:docMk/>
            <pc:sldMk cId="2539505719" sldId="309"/>
            <ac:spMk id="5" creationId="{00000000-0000-0000-0000-000000000000}"/>
          </ac:spMkLst>
        </pc:spChg>
      </pc:sldChg>
      <pc:sldChg chg="addSp modSp del">
        <pc:chgData name="Kathleen Johnston" userId="S::gw15johnstonkathleen@glowmail.org.uk::8a53946c-b398-4187-8661-d2706c8d75a6" providerId="AD" clId="Web-{406DEB19-1F58-EDFB-8EE0-3EF1425BD85A}" dt="2024-04-30T16:19:48.528" v="875"/>
        <pc:sldMkLst>
          <pc:docMk/>
          <pc:sldMk cId="8689774" sldId="310"/>
        </pc:sldMkLst>
        <pc:picChg chg="add mod">
          <ac:chgData name="Kathleen Johnston" userId="S::gw15johnstonkathleen@glowmail.org.uk::8a53946c-b398-4187-8661-d2706c8d75a6" providerId="AD" clId="Web-{406DEB19-1F58-EDFB-8EE0-3EF1425BD85A}" dt="2024-04-30T16:19:44.918" v="874" actId="1076"/>
          <ac:picMkLst>
            <pc:docMk/>
            <pc:sldMk cId="8689774" sldId="310"/>
            <ac:picMk id="3" creationId="{C7161903-F799-EC93-E12F-3FC243578B98}"/>
          </ac:picMkLst>
        </pc:picChg>
      </pc:sldChg>
      <pc:sldChg chg="modSp">
        <pc:chgData name="Kathleen Johnston" userId="S::gw15johnstonkathleen@glowmail.org.uk::8a53946c-b398-4187-8661-d2706c8d75a6" providerId="AD" clId="Web-{406DEB19-1F58-EDFB-8EE0-3EF1425BD85A}" dt="2024-04-30T17:38:13.494" v="975" actId="20577"/>
        <pc:sldMkLst>
          <pc:docMk/>
          <pc:sldMk cId="1055550929" sldId="311"/>
        </pc:sldMkLst>
        <pc:spChg chg="mod">
          <ac:chgData name="Kathleen Johnston" userId="S::gw15johnstonkathleen@glowmail.org.uk::8a53946c-b398-4187-8661-d2706c8d75a6" providerId="AD" clId="Web-{406DEB19-1F58-EDFB-8EE0-3EF1425BD85A}" dt="2024-04-30T17:38:13.494" v="975" actId="20577"/>
          <ac:spMkLst>
            <pc:docMk/>
            <pc:sldMk cId="1055550929" sldId="311"/>
            <ac:spMk id="3" creationId="{384F8FA3-A472-3AE4-8CC6-8F24D6B92483}"/>
          </ac:spMkLst>
        </pc:spChg>
      </pc:sldChg>
      <pc:sldChg chg="add">
        <pc:chgData name="Kathleen Johnston" userId="S::gw15johnstonkathleen@glowmail.org.uk::8a53946c-b398-4187-8661-d2706c8d75a6" providerId="AD" clId="Web-{406DEB19-1F58-EDFB-8EE0-3EF1425BD85A}" dt="2024-04-30T16:09:55.054" v="663"/>
        <pc:sldMkLst>
          <pc:docMk/>
          <pc:sldMk cId="1347132259" sldId="333"/>
        </pc:sldMkLst>
      </pc:sldChg>
      <pc:sldChg chg="modSp add">
        <pc:chgData name="Kathleen Johnston" userId="S::gw15johnstonkathleen@glowmail.org.uk::8a53946c-b398-4187-8661-d2706c8d75a6" providerId="AD" clId="Web-{406DEB19-1F58-EDFB-8EE0-3EF1425BD85A}" dt="2024-04-30T16:18:14.228" v="870" actId="1076"/>
        <pc:sldMkLst>
          <pc:docMk/>
          <pc:sldMk cId="2547823518" sldId="334"/>
        </pc:sldMkLst>
        <pc:spChg chg="mod">
          <ac:chgData name="Kathleen Johnston" userId="S::gw15johnstonkathleen@glowmail.org.uk::8a53946c-b398-4187-8661-d2706c8d75a6" providerId="AD" clId="Web-{406DEB19-1F58-EDFB-8EE0-3EF1425BD85A}" dt="2024-04-30T16:18:14.228" v="870" actId="1076"/>
          <ac:spMkLst>
            <pc:docMk/>
            <pc:sldMk cId="2547823518" sldId="334"/>
            <ac:spMk id="5" creationId="{00000000-0000-0000-0000-000000000000}"/>
          </ac:spMkLst>
        </pc:spChg>
        <pc:spChg chg="mod">
          <ac:chgData name="Kathleen Johnston" userId="S::gw15johnstonkathleen@glowmail.org.uk::8a53946c-b398-4187-8661-d2706c8d75a6" providerId="AD" clId="Web-{406DEB19-1F58-EDFB-8EE0-3EF1425BD85A}" dt="2024-04-30T16:14:37.236" v="725" actId="1076"/>
          <ac:spMkLst>
            <pc:docMk/>
            <pc:sldMk cId="2547823518" sldId="334"/>
            <ac:spMk id="6" creationId="{00000000-0000-0000-0000-000000000000}"/>
          </ac:spMkLst>
        </pc:spChg>
        <pc:spChg chg="mod">
          <ac:chgData name="Kathleen Johnston" userId="S::gw15johnstonkathleen@glowmail.org.uk::8a53946c-b398-4187-8661-d2706c8d75a6" providerId="AD" clId="Web-{406DEB19-1F58-EDFB-8EE0-3EF1425BD85A}" dt="2024-04-30T16:14:41.720" v="726" actId="1076"/>
          <ac:spMkLst>
            <pc:docMk/>
            <pc:sldMk cId="2547823518" sldId="334"/>
            <ac:spMk id="7" creationId="{00000000-0000-0000-0000-000000000000}"/>
          </ac:spMkLst>
        </pc:spChg>
        <pc:spChg chg="mod">
          <ac:chgData name="Kathleen Johnston" userId="S::gw15johnstonkathleen@glowmail.org.uk::8a53946c-b398-4187-8661-d2706c8d75a6" providerId="AD" clId="Web-{406DEB19-1F58-EDFB-8EE0-3EF1425BD85A}" dt="2024-04-30T16:16:49.881" v="860" actId="1076"/>
          <ac:spMkLst>
            <pc:docMk/>
            <pc:sldMk cId="2547823518" sldId="334"/>
            <ac:spMk id="10" creationId="{00000000-0000-0000-0000-000000000000}"/>
          </ac:spMkLst>
        </pc:spChg>
        <pc:graphicFrameChg chg="mod modGraphic">
          <ac:chgData name="Kathleen Johnston" userId="S::gw15johnstonkathleen@glowmail.org.uk::8a53946c-b398-4187-8661-d2706c8d75a6" providerId="AD" clId="Web-{406DEB19-1F58-EDFB-8EE0-3EF1425BD85A}" dt="2024-04-30T16:17:25.882" v="867" actId="20577"/>
          <ac:graphicFrameMkLst>
            <pc:docMk/>
            <pc:sldMk cId="2547823518" sldId="334"/>
            <ac:graphicFrameMk id="4" creationId="{00000000-0000-0000-0000-000000000000}"/>
          </ac:graphicFrameMkLst>
        </pc:graphicFrameChg>
        <pc:picChg chg="mod">
          <ac:chgData name="Kathleen Johnston" userId="S::gw15johnstonkathleen@glowmail.org.uk::8a53946c-b398-4187-8661-d2706c8d75a6" providerId="AD" clId="Web-{406DEB19-1F58-EDFB-8EE0-3EF1425BD85A}" dt="2024-04-30T16:17:39.429" v="869" actId="14100"/>
          <ac:picMkLst>
            <pc:docMk/>
            <pc:sldMk cId="2547823518" sldId="334"/>
            <ac:picMk id="14" creationId="{F83CD195-EC2B-927E-2733-DDE0C3164EBD}"/>
          </ac:picMkLst>
        </pc:picChg>
        <pc:picChg chg="mod">
          <ac:chgData name="Kathleen Johnston" userId="S::gw15johnstonkathleen@glowmail.org.uk::8a53946c-b398-4187-8661-d2706c8d75a6" providerId="AD" clId="Web-{406DEB19-1F58-EDFB-8EE0-3EF1425BD85A}" dt="2024-04-30T16:14:08.047" v="722" actId="1076"/>
          <ac:picMkLst>
            <pc:docMk/>
            <pc:sldMk cId="2547823518" sldId="334"/>
            <ac:picMk id="19" creationId="{0609F5ED-53A3-FC28-C47E-0B3D4BB18F04}"/>
          </ac:picMkLst>
        </pc:picChg>
      </pc:sldChg>
      <pc:sldChg chg="addSp modSp add">
        <pc:chgData name="Kathleen Johnston" userId="S::gw15johnstonkathleen@glowmail.org.uk::8a53946c-b398-4187-8661-d2706c8d75a6" providerId="AD" clId="Web-{406DEB19-1F58-EDFB-8EE0-3EF1425BD85A}" dt="2024-04-30T17:58:19.228" v="1513" actId="1076"/>
        <pc:sldMkLst>
          <pc:docMk/>
          <pc:sldMk cId="3984174451" sldId="335"/>
        </pc:sldMkLst>
        <pc:spChg chg="mod">
          <ac:chgData name="Kathleen Johnston" userId="S::gw15johnstonkathleen@glowmail.org.uk::8a53946c-b398-4187-8661-d2706c8d75a6" providerId="AD" clId="Web-{406DEB19-1F58-EDFB-8EE0-3EF1425BD85A}" dt="2024-04-30T17:58:06.087" v="1510" actId="1076"/>
          <ac:spMkLst>
            <pc:docMk/>
            <pc:sldMk cId="3984174451" sldId="335"/>
            <ac:spMk id="2" creationId="{00000000-0000-0000-0000-000000000000}"/>
          </ac:spMkLst>
        </pc:spChg>
        <pc:spChg chg="add mod">
          <ac:chgData name="Kathleen Johnston" userId="S::gw15johnstonkathleen@glowmail.org.uk::8a53946c-b398-4187-8661-d2706c8d75a6" providerId="AD" clId="Web-{406DEB19-1F58-EDFB-8EE0-3EF1425BD85A}" dt="2024-04-30T17:58:11.181" v="1511" actId="1076"/>
          <ac:spMkLst>
            <pc:docMk/>
            <pc:sldMk cId="3984174451" sldId="335"/>
            <ac:spMk id="3" creationId="{BBC1A817-ADD5-CE3D-A81D-20BC3C96E11D}"/>
          </ac:spMkLst>
        </pc:spChg>
        <pc:spChg chg="mod">
          <ac:chgData name="Kathleen Johnston" userId="S::gw15johnstonkathleen@glowmail.org.uk::8a53946c-b398-4187-8661-d2706c8d75a6" providerId="AD" clId="Web-{406DEB19-1F58-EDFB-8EE0-3EF1425BD85A}" dt="2024-04-30T17:58:02.102" v="1509" actId="1076"/>
          <ac:spMkLst>
            <pc:docMk/>
            <pc:sldMk cId="3984174451" sldId="335"/>
            <ac:spMk id="5" creationId="{00000000-0000-0000-0000-000000000000}"/>
          </ac:spMkLst>
        </pc:spChg>
        <pc:picChg chg="add mod">
          <ac:chgData name="Kathleen Johnston" userId="S::gw15johnstonkathleen@glowmail.org.uk::8a53946c-b398-4187-8661-d2706c8d75a6" providerId="AD" clId="Web-{406DEB19-1F58-EDFB-8EE0-3EF1425BD85A}" dt="2024-04-30T17:58:19.228" v="1513" actId="1076"/>
          <ac:picMkLst>
            <pc:docMk/>
            <pc:sldMk cId="3984174451" sldId="335"/>
            <ac:picMk id="4" creationId="{E1951965-A26B-3850-5686-82B4FFFE1821}"/>
          </ac:picMkLst>
        </pc:picChg>
        <pc:picChg chg="mod">
          <ac:chgData name="Kathleen Johnston" userId="S::gw15johnstonkathleen@glowmail.org.uk::8a53946c-b398-4187-8661-d2706c8d75a6" providerId="AD" clId="Web-{406DEB19-1F58-EDFB-8EE0-3EF1425BD85A}" dt="2024-04-30T17:57:43.461" v="1506" actId="1076"/>
          <ac:picMkLst>
            <pc:docMk/>
            <pc:sldMk cId="3984174451" sldId="335"/>
            <ac:picMk id="23" creationId="{72738F09-5154-A927-A2CA-1C46A211DE4B}"/>
          </ac:picMkLst>
        </pc:picChg>
      </pc:sldChg>
      <pc:sldChg chg="new del">
        <pc:chgData name="Kathleen Johnston" userId="S::gw15johnstonkathleen@glowmail.org.uk::8a53946c-b398-4187-8661-d2706c8d75a6" providerId="AD" clId="Web-{406DEB19-1F58-EDFB-8EE0-3EF1425BD85A}" dt="2024-04-30T17:53:25.998" v="1271"/>
        <pc:sldMkLst>
          <pc:docMk/>
          <pc:sldMk cId="1674043878" sldId="336"/>
        </pc:sldMkLst>
      </pc:sldChg>
      <pc:sldChg chg="addSp delSp modSp new mod setBg">
        <pc:chgData name="Kathleen Johnston" userId="S::gw15johnstonkathleen@glowmail.org.uk::8a53946c-b398-4187-8661-d2706c8d75a6" providerId="AD" clId="Web-{406DEB19-1F58-EDFB-8EE0-3EF1425BD85A}" dt="2024-04-30T18:06:03.765" v="1852" actId="14100"/>
        <pc:sldMkLst>
          <pc:docMk/>
          <pc:sldMk cId="1202421542" sldId="337"/>
        </pc:sldMkLst>
        <pc:spChg chg="mod">
          <ac:chgData name="Kathleen Johnston" userId="S::gw15johnstonkathleen@glowmail.org.uk::8a53946c-b398-4187-8661-d2706c8d75a6" providerId="AD" clId="Web-{406DEB19-1F58-EDFB-8EE0-3EF1425BD85A}" dt="2024-04-30T18:04:16.163" v="1830"/>
          <ac:spMkLst>
            <pc:docMk/>
            <pc:sldMk cId="1202421542" sldId="337"/>
            <ac:spMk id="2" creationId="{ADBD9A73-A5AE-B4F7-41C3-0404DC7A49F6}"/>
          </ac:spMkLst>
        </pc:spChg>
        <pc:spChg chg="mod">
          <ac:chgData name="Kathleen Johnston" userId="S::gw15johnstonkathleen@glowmail.org.uk::8a53946c-b398-4187-8661-d2706c8d75a6" providerId="AD" clId="Web-{406DEB19-1F58-EDFB-8EE0-3EF1425BD85A}" dt="2024-04-30T18:06:03.765" v="1852" actId="14100"/>
          <ac:spMkLst>
            <pc:docMk/>
            <pc:sldMk cId="1202421542" sldId="337"/>
            <ac:spMk id="3" creationId="{0912AE1E-52A0-A001-A551-EB317034F536}"/>
          </ac:spMkLst>
        </pc:spChg>
        <pc:spChg chg="add">
          <ac:chgData name="Kathleen Johnston" userId="S::gw15johnstonkathleen@glowmail.org.uk::8a53946c-b398-4187-8661-d2706c8d75a6" providerId="AD" clId="Web-{406DEB19-1F58-EDFB-8EE0-3EF1425BD85A}" dt="2024-04-30T18:04:16.163" v="1830"/>
          <ac:spMkLst>
            <pc:docMk/>
            <pc:sldMk cId="1202421542" sldId="337"/>
            <ac:spMk id="10" creationId="{2029D5AD-8348-4446-B191-6A9B6FE03F21}"/>
          </ac:spMkLst>
        </pc:spChg>
        <pc:spChg chg="add">
          <ac:chgData name="Kathleen Johnston" userId="S::gw15johnstonkathleen@glowmail.org.uk::8a53946c-b398-4187-8661-d2706c8d75a6" providerId="AD" clId="Web-{406DEB19-1F58-EDFB-8EE0-3EF1425BD85A}" dt="2024-04-30T18:04:16.163" v="1830"/>
          <ac:spMkLst>
            <pc:docMk/>
            <pc:sldMk cId="1202421542" sldId="337"/>
            <ac:spMk id="12" creationId="{A3F395A2-2B64-4749-BD93-2F159C7E1FB5}"/>
          </ac:spMkLst>
        </pc:spChg>
        <pc:spChg chg="add">
          <ac:chgData name="Kathleen Johnston" userId="S::gw15johnstonkathleen@glowmail.org.uk::8a53946c-b398-4187-8661-d2706c8d75a6" providerId="AD" clId="Web-{406DEB19-1F58-EDFB-8EE0-3EF1425BD85A}" dt="2024-04-30T18:04:16.163" v="1830"/>
          <ac:spMkLst>
            <pc:docMk/>
            <pc:sldMk cId="1202421542" sldId="337"/>
            <ac:spMk id="14" creationId="{5CF0135B-EAB8-4CA0-896C-2D897ECD28BC}"/>
          </ac:spMkLst>
        </pc:spChg>
        <pc:spChg chg="add">
          <ac:chgData name="Kathleen Johnston" userId="S::gw15johnstonkathleen@glowmail.org.uk::8a53946c-b398-4187-8661-d2706c8d75a6" providerId="AD" clId="Web-{406DEB19-1F58-EDFB-8EE0-3EF1425BD85A}" dt="2024-04-30T18:04:16.163" v="1830"/>
          <ac:spMkLst>
            <pc:docMk/>
            <pc:sldMk cId="1202421542" sldId="337"/>
            <ac:spMk id="16" creationId="{92C3387C-D24F-4737-8A37-1DC5CFF09CFA}"/>
          </ac:spMkLst>
        </pc:spChg>
        <pc:picChg chg="add">
          <ac:chgData name="Kathleen Johnston" userId="S::gw15johnstonkathleen@glowmail.org.uk::8a53946c-b398-4187-8661-d2706c8d75a6" providerId="AD" clId="Web-{406DEB19-1F58-EDFB-8EE0-3EF1425BD85A}" dt="2024-04-30T18:03:52.896" v="1829"/>
          <ac:picMkLst>
            <pc:docMk/>
            <pc:sldMk cId="1202421542" sldId="337"/>
            <ac:picMk id="5" creationId="{424C2FBE-26F5-FA79-BEF9-8DEFCFC8DBEA}"/>
          </ac:picMkLst>
        </pc:picChg>
        <pc:picChg chg="add del">
          <ac:chgData name="Kathleen Johnston" userId="S::gw15johnstonkathleen@glowmail.org.uk::8a53946c-b398-4187-8661-d2706c8d75a6" providerId="AD" clId="Web-{406DEB19-1F58-EDFB-8EE0-3EF1425BD85A}" dt="2024-04-30T18:04:59.180" v="1840"/>
          <ac:picMkLst>
            <pc:docMk/>
            <pc:sldMk cId="1202421542" sldId="337"/>
            <ac:picMk id="7" creationId="{7032A85C-5CFF-DCF4-8AFB-257E379C8203}"/>
          </ac:picMkLst>
        </pc:picChg>
      </pc:sldChg>
    </pc:docChg>
  </pc:docChgLst>
  <pc:docChgLst>
    <pc:chgData name="Jenny Foxen" userId="32beb74e-8db9-4e83-8f4c-15e436a6e8ce" providerId="ADAL" clId="{18FDE7E0-5532-4DD0-81B8-7C0D70B45390}"/>
    <pc:docChg chg="custSel addSld delSld modSld sldOrd">
      <pc:chgData name="Jenny Foxen" userId="32beb74e-8db9-4e83-8f4c-15e436a6e8ce" providerId="ADAL" clId="{18FDE7E0-5532-4DD0-81B8-7C0D70B45390}" dt="2024-04-30T15:10:12.848" v="214" actId="20577"/>
      <pc:docMkLst>
        <pc:docMk/>
      </pc:docMkLst>
      <pc:sldChg chg="modSp mod">
        <pc:chgData name="Jenny Foxen" userId="32beb74e-8db9-4e83-8f4c-15e436a6e8ce" providerId="ADAL" clId="{18FDE7E0-5532-4DD0-81B8-7C0D70B45390}" dt="2024-04-30T15:00:55.788" v="28" actId="6549"/>
        <pc:sldMkLst>
          <pc:docMk/>
          <pc:sldMk cId="3176275410" sldId="256"/>
        </pc:sldMkLst>
        <pc:spChg chg="mod">
          <ac:chgData name="Jenny Foxen" userId="32beb74e-8db9-4e83-8f4c-15e436a6e8ce" providerId="ADAL" clId="{18FDE7E0-5532-4DD0-81B8-7C0D70B45390}" dt="2024-04-30T15:00:55.788" v="28" actId="6549"/>
          <ac:spMkLst>
            <pc:docMk/>
            <pc:sldMk cId="3176275410" sldId="256"/>
            <ac:spMk id="3" creationId="{00000000-0000-0000-0000-000000000000}"/>
          </ac:spMkLst>
        </pc:spChg>
      </pc:sldChg>
      <pc:sldChg chg="modSp">
        <pc:chgData name="Jenny Foxen" userId="32beb74e-8db9-4e83-8f4c-15e436a6e8ce" providerId="ADAL" clId="{18FDE7E0-5532-4DD0-81B8-7C0D70B45390}" dt="2024-04-30T15:10:12.848" v="214" actId="20577"/>
        <pc:sldMkLst>
          <pc:docMk/>
          <pc:sldMk cId="3422085668" sldId="262"/>
        </pc:sldMkLst>
        <pc:graphicFrameChg chg="mod">
          <ac:chgData name="Jenny Foxen" userId="32beb74e-8db9-4e83-8f4c-15e436a6e8ce" providerId="ADAL" clId="{18FDE7E0-5532-4DD0-81B8-7C0D70B45390}" dt="2024-04-30T15:10:12.848" v="214" actId="20577"/>
          <ac:graphicFrameMkLst>
            <pc:docMk/>
            <pc:sldMk cId="3422085668" sldId="262"/>
            <ac:graphicFrameMk id="4" creationId="{97D4CD7D-CFEC-7A1D-881D-A2CD91F442FE}"/>
          </ac:graphicFrameMkLst>
        </pc:graphicFrameChg>
      </pc:sldChg>
      <pc:sldChg chg="addSp delSp modSp add mod">
        <pc:chgData name="Jenny Foxen" userId="32beb74e-8db9-4e83-8f4c-15e436a6e8ce" providerId="ADAL" clId="{18FDE7E0-5532-4DD0-81B8-7C0D70B45390}" dt="2024-04-30T15:08:20.325" v="199" actId="1076"/>
        <pc:sldMkLst>
          <pc:docMk/>
          <pc:sldMk cId="767307124" sldId="288"/>
        </pc:sldMkLst>
        <pc:spChg chg="mod">
          <ac:chgData name="Jenny Foxen" userId="32beb74e-8db9-4e83-8f4c-15e436a6e8ce" providerId="ADAL" clId="{18FDE7E0-5532-4DD0-81B8-7C0D70B45390}" dt="2024-04-30T15:08:09.737" v="196" actId="2711"/>
          <ac:spMkLst>
            <pc:docMk/>
            <pc:sldMk cId="767307124" sldId="288"/>
            <ac:spMk id="11" creationId="{CB4AE4C2-F5F4-409C-B366-3456087BEFBE}"/>
          </ac:spMkLst>
        </pc:spChg>
        <pc:picChg chg="del">
          <ac:chgData name="Jenny Foxen" userId="32beb74e-8db9-4e83-8f4c-15e436a6e8ce" providerId="ADAL" clId="{18FDE7E0-5532-4DD0-81B8-7C0D70B45390}" dt="2024-04-30T15:08:13.406" v="197" actId="478"/>
          <ac:picMkLst>
            <pc:docMk/>
            <pc:sldMk cId="767307124" sldId="288"/>
            <ac:picMk id="2" creationId="{00000000-0000-0000-0000-000000000000}"/>
          </ac:picMkLst>
        </pc:picChg>
        <pc:picChg chg="add mod">
          <ac:chgData name="Jenny Foxen" userId="32beb74e-8db9-4e83-8f4c-15e436a6e8ce" providerId="ADAL" clId="{18FDE7E0-5532-4DD0-81B8-7C0D70B45390}" dt="2024-04-30T15:08:17.382" v="198"/>
          <ac:picMkLst>
            <pc:docMk/>
            <pc:sldMk cId="767307124" sldId="288"/>
            <ac:picMk id="3" creationId="{468AC4C1-1784-6124-C2E6-BDE2390F0CA5}"/>
          </ac:picMkLst>
        </pc:picChg>
        <pc:picChg chg="mod">
          <ac:chgData name="Jenny Foxen" userId="32beb74e-8db9-4e83-8f4c-15e436a6e8ce" providerId="ADAL" clId="{18FDE7E0-5532-4DD0-81B8-7C0D70B45390}" dt="2024-04-30T15:08:20.325" v="199" actId="1076"/>
          <ac:picMkLst>
            <pc:docMk/>
            <pc:sldMk cId="767307124" sldId="288"/>
            <ac:picMk id="9" creationId="{00000000-0000-0000-0000-000000000000}"/>
          </ac:picMkLst>
        </pc:picChg>
      </pc:sldChg>
      <pc:sldChg chg="addSp delSp modSp mod">
        <pc:chgData name="Jenny Foxen" userId="32beb74e-8db9-4e83-8f4c-15e436a6e8ce" providerId="ADAL" clId="{18FDE7E0-5532-4DD0-81B8-7C0D70B45390}" dt="2024-04-30T15:09:29.491" v="205"/>
        <pc:sldMkLst>
          <pc:docMk/>
          <pc:sldMk cId="3661904774" sldId="306"/>
        </pc:sldMkLst>
        <pc:picChg chg="add mod">
          <ac:chgData name="Jenny Foxen" userId="32beb74e-8db9-4e83-8f4c-15e436a6e8ce" providerId="ADAL" clId="{18FDE7E0-5532-4DD0-81B8-7C0D70B45390}" dt="2024-04-30T15:09:29.491" v="205"/>
          <ac:picMkLst>
            <pc:docMk/>
            <pc:sldMk cId="3661904774" sldId="306"/>
            <ac:picMk id="6" creationId="{6800E37E-46FD-379C-0287-63A936D6BBCA}"/>
          </ac:picMkLst>
        </pc:picChg>
        <pc:picChg chg="del">
          <ac:chgData name="Jenny Foxen" userId="32beb74e-8db9-4e83-8f4c-15e436a6e8ce" providerId="ADAL" clId="{18FDE7E0-5532-4DD0-81B8-7C0D70B45390}" dt="2024-04-30T15:09:28.276" v="204" actId="478"/>
          <ac:picMkLst>
            <pc:docMk/>
            <pc:sldMk cId="3661904774" sldId="306"/>
            <ac:picMk id="43" creationId="{1E471CE8-C363-E05D-62E2-42E6C431E992}"/>
          </ac:picMkLst>
        </pc:picChg>
      </pc:sldChg>
      <pc:sldChg chg="modSp mod">
        <pc:chgData name="Jenny Foxen" userId="32beb74e-8db9-4e83-8f4c-15e436a6e8ce" providerId="ADAL" clId="{18FDE7E0-5532-4DD0-81B8-7C0D70B45390}" dt="2024-04-30T15:08:56.614" v="203" actId="1076"/>
        <pc:sldMkLst>
          <pc:docMk/>
          <pc:sldMk cId="8689774" sldId="310"/>
        </pc:sldMkLst>
        <pc:spChg chg="mod">
          <ac:chgData name="Jenny Foxen" userId="32beb74e-8db9-4e83-8f4c-15e436a6e8ce" providerId="ADAL" clId="{18FDE7E0-5532-4DD0-81B8-7C0D70B45390}" dt="2024-04-30T15:08:40.947" v="200" actId="2711"/>
          <ac:spMkLst>
            <pc:docMk/>
            <pc:sldMk cId="8689774" sldId="310"/>
            <ac:spMk id="12" creationId="{CAC69F40-F7FA-6130-F579-CEF169431087}"/>
          </ac:spMkLst>
        </pc:spChg>
        <pc:picChg chg="mod">
          <ac:chgData name="Jenny Foxen" userId="32beb74e-8db9-4e83-8f4c-15e436a6e8ce" providerId="ADAL" clId="{18FDE7E0-5532-4DD0-81B8-7C0D70B45390}" dt="2024-04-30T15:08:52.291" v="202" actId="1076"/>
          <ac:picMkLst>
            <pc:docMk/>
            <pc:sldMk cId="8689774" sldId="310"/>
            <ac:picMk id="2" creationId="{00000000-0000-0000-0000-000000000000}"/>
          </ac:picMkLst>
        </pc:picChg>
        <pc:picChg chg="mod">
          <ac:chgData name="Jenny Foxen" userId="32beb74e-8db9-4e83-8f4c-15e436a6e8ce" providerId="ADAL" clId="{18FDE7E0-5532-4DD0-81B8-7C0D70B45390}" dt="2024-04-30T15:08:45.483" v="201" actId="1076"/>
          <ac:picMkLst>
            <pc:docMk/>
            <pc:sldMk cId="8689774" sldId="310"/>
            <ac:picMk id="5" creationId="{65C2E04D-42CE-2137-54C2-CC06A97D2DB3}"/>
          </ac:picMkLst>
        </pc:picChg>
        <pc:picChg chg="mod">
          <ac:chgData name="Jenny Foxen" userId="32beb74e-8db9-4e83-8f4c-15e436a6e8ce" providerId="ADAL" clId="{18FDE7E0-5532-4DD0-81B8-7C0D70B45390}" dt="2024-04-30T15:08:56.614" v="203" actId="1076"/>
          <ac:picMkLst>
            <pc:docMk/>
            <pc:sldMk cId="8689774" sldId="310"/>
            <ac:picMk id="9" creationId="{D281D224-0DF3-4616-10CF-B18F5EF9EB5D}"/>
          </ac:picMkLst>
        </pc:picChg>
      </pc:sldChg>
      <pc:sldChg chg="addSp modSp new mod ord">
        <pc:chgData name="Jenny Foxen" userId="32beb74e-8db9-4e83-8f4c-15e436a6e8ce" providerId="ADAL" clId="{18FDE7E0-5532-4DD0-81B8-7C0D70B45390}" dt="2024-04-30T15:03:36.430" v="192" actId="14100"/>
        <pc:sldMkLst>
          <pc:docMk/>
          <pc:sldMk cId="1055550929" sldId="311"/>
        </pc:sldMkLst>
        <pc:spChg chg="mod">
          <ac:chgData name="Jenny Foxen" userId="32beb74e-8db9-4e83-8f4c-15e436a6e8ce" providerId="ADAL" clId="{18FDE7E0-5532-4DD0-81B8-7C0D70B45390}" dt="2024-04-30T15:02:06.450" v="41" actId="1076"/>
          <ac:spMkLst>
            <pc:docMk/>
            <pc:sldMk cId="1055550929" sldId="311"/>
            <ac:spMk id="2" creationId="{972BF538-9419-8579-FE3D-75FE77D17327}"/>
          </ac:spMkLst>
        </pc:spChg>
        <pc:spChg chg="mod">
          <ac:chgData name="Jenny Foxen" userId="32beb74e-8db9-4e83-8f4c-15e436a6e8ce" providerId="ADAL" clId="{18FDE7E0-5532-4DD0-81B8-7C0D70B45390}" dt="2024-04-30T15:03:36.430" v="192" actId="14100"/>
          <ac:spMkLst>
            <pc:docMk/>
            <pc:sldMk cId="1055550929" sldId="311"/>
            <ac:spMk id="3" creationId="{384F8FA3-A472-3AE4-8CC6-8F24D6B92483}"/>
          </ac:spMkLst>
        </pc:spChg>
        <pc:picChg chg="add mod">
          <ac:chgData name="Jenny Foxen" userId="32beb74e-8db9-4e83-8f4c-15e436a6e8ce" providerId="ADAL" clId="{18FDE7E0-5532-4DD0-81B8-7C0D70B45390}" dt="2024-04-30T15:01:56.761" v="38"/>
          <ac:picMkLst>
            <pc:docMk/>
            <pc:sldMk cId="1055550929" sldId="311"/>
            <ac:picMk id="4" creationId="{80F5776D-4103-EC42-E525-396844ECC8FF}"/>
          </ac:picMkLst>
        </pc:picChg>
      </pc:sldChg>
      <pc:sldChg chg="new del">
        <pc:chgData name="Jenny Foxen" userId="32beb74e-8db9-4e83-8f4c-15e436a6e8ce" providerId="ADAL" clId="{18FDE7E0-5532-4DD0-81B8-7C0D70B45390}" dt="2024-04-30T15:08:01.518" v="195" actId="47"/>
        <pc:sldMkLst>
          <pc:docMk/>
          <pc:sldMk cId="297368709" sldId="312"/>
        </pc:sldMkLst>
      </pc:sldChg>
    </pc:docChg>
  </pc:docChgLst>
  <pc:docChgLst>
    <pc:chgData name="Kathleen Johnston" userId="S::gw15johnstonkathleen@glowmail.org.uk::8a53946c-b398-4187-8661-d2706c8d75a6" providerId="AD" clId="Web-{8F1C55C6-0587-7916-8597-FF4934CD0CE4}"/>
    <pc:docChg chg="delSld">
      <pc:chgData name="Kathleen Johnston" userId="S::gw15johnstonkathleen@glowmail.org.uk::8a53946c-b398-4187-8661-d2706c8d75a6" providerId="AD" clId="Web-{8F1C55C6-0587-7916-8597-FF4934CD0CE4}" dt="2024-05-19T09:40:28.948" v="2"/>
      <pc:docMkLst>
        <pc:docMk/>
      </pc:docMkLst>
      <pc:sldChg chg="del">
        <pc:chgData name="Kathleen Johnston" userId="S::gw15johnstonkathleen@glowmail.org.uk::8a53946c-b398-4187-8661-d2706c8d75a6" providerId="AD" clId="Web-{8F1C55C6-0587-7916-8597-FF4934CD0CE4}" dt="2024-05-19T09:40:27.714" v="1"/>
        <pc:sldMkLst>
          <pc:docMk/>
          <pc:sldMk cId="3279448278" sldId="267"/>
        </pc:sldMkLst>
      </pc:sldChg>
      <pc:sldChg chg="del">
        <pc:chgData name="Kathleen Johnston" userId="S::gw15johnstonkathleen@glowmail.org.uk::8a53946c-b398-4187-8661-d2706c8d75a6" providerId="AD" clId="Web-{8F1C55C6-0587-7916-8597-FF4934CD0CE4}" dt="2024-05-19T09:40:28.948" v="2"/>
        <pc:sldMkLst>
          <pc:docMk/>
          <pc:sldMk cId="3984174451" sldId="335"/>
        </pc:sldMkLst>
      </pc:sldChg>
      <pc:sldChg chg="del">
        <pc:chgData name="Kathleen Johnston" userId="S::gw15johnstonkathleen@glowmail.org.uk::8a53946c-b398-4187-8661-d2706c8d75a6" providerId="AD" clId="Web-{8F1C55C6-0587-7916-8597-FF4934CD0CE4}" dt="2024-05-19T09:40:26.135" v="0"/>
        <pc:sldMkLst>
          <pc:docMk/>
          <pc:sldMk cId="885896398" sldId="336"/>
        </pc:sldMkLst>
      </pc:sldChg>
    </pc:docChg>
  </pc:docChgLst>
  <pc:docChgLst>
    <pc:chgData name="Jenny Foxen" userId="2bfb373f-5f32-439d-8b5c-bfd5fb647ecc" providerId="ADAL" clId="{0A84E9F4-6740-4D4C-83F4-BE4F34C7691B}"/>
    <pc:docChg chg="custSel addSld modSld">
      <pc:chgData name="Jenny Foxen" userId="2bfb373f-5f32-439d-8b5c-bfd5fb647ecc" providerId="ADAL" clId="{0A84E9F4-6740-4D4C-83F4-BE4F34C7691B}" dt="2024-04-30T15:53:09.982" v="32"/>
      <pc:docMkLst>
        <pc:docMk/>
      </pc:docMkLst>
      <pc:sldChg chg="modSp mod">
        <pc:chgData name="Jenny Foxen" userId="2bfb373f-5f32-439d-8b5c-bfd5fb647ecc" providerId="ADAL" clId="{0A84E9F4-6740-4D4C-83F4-BE4F34C7691B}" dt="2024-04-30T15:36:19.833" v="0" actId="20577"/>
        <pc:sldMkLst>
          <pc:docMk/>
          <pc:sldMk cId="767307124" sldId="288"/>
        </pc:sldMkLst>
        <pc:spChg chg="mod">
          <ac:chgData name="Jenny Foxen" userId="2bfb373f-5f32-439d-8b5c-bfd5fb647ecc" providerId="ADAL" clId="{0A84E9F4-6740-4D4C-83F4-BE4F34C7691B}" dt="2024-04-30T15:36:19.833" v="0" actId="20577"/>
          <ac:spMkLst>
            <pc:docMk/>
            <pc:sldMk cId="767307124" sldId="288"/>
            <ac:spMk id="7" creationId="{00000000-0000-0000-0000-000000000000}"/>
          </ac:spMkLst>
        </pc:spChg>
      </pc:sldChg>
      <pc:sldChg chg="addSp delSp modSp add mod modNotesTx">
        <pc:chgData name="Jenny Foxen" userId="2bfb373f-5f32-439d-8b5c-bfd5fb647ecc" providerId="ADAL" clId="{0A84E9F4-6740-4D4C-83F4-BE4F34C7691B}" dt="2024-04-30T15:53:09.982" v="32"/>
        <pc:sldMkLst>
          <pc:docMk/>
          <pc:sldMk cId="984087398" sldId="291"/>
        </pc:sldMkLst>
        <pc:graphicFrameChg chg="mod">
          <ac:chgData name="Jenny Foxen" userId="2bfb373f-5f32-439d-8b5c-bfd5fb647ecc" providerId="ADAL" clId="{0A84E9F4-6740-4D4C-83F4-BE4F34C7691B}" dt="2024-04-30T15:53:03.314" v="30"/>
          <ac:graphicFrameMkLst>
            <pc:docMk/>
            <pc:sldMk cId="984087398" sldId="291"/>
            <ac:graphicFrameMk id="9" creationId="{12B931DA-E761-73B1-075D-0A6307A5721E}"/>
          </ac:graphicFrameMkLst>
        </pc:graphicFrameChg>
        <pc:picChg chg="add mod">
          <ac:chgData name="Jenny Foxen" userId="2bfb373f-5f32-439d-8b5c-bfd5fb647ecc" providerId="ADAL" clId="{0A84E9F4-6740-4D4C-83F4-BE4F34C7691B}" dt="2024-04-30T15:53:09.982" v="32"/>
          <ac:picMkLst>
            <pc:docMk/>
            <pc:sldMk cId="984087398" sldId="291"/>
            <ac:picMk id="2" creationId="{35439182-0D24-BB09-1126-B3E3BC67D80C}"/>
          </ac:picMkLst>
        </pc:picChg>
        <pc:picChg chg="del">
          <ac:chgData name="Jenny Foxen" userId="2bfb373f-5f32-439d-8b5c-bfd5fb647ecc" providerId="ADAL" clId="{0A84E9F4-6740-4D4C-83F4-BE4F34C7691B}" dt="2024-04-30T15:53:09.548" v="31" actId="478"/>
          <ac:picMkLst>
            <pc:docMk/>
            <pc:sldMk cId="984087398" sldId="291"/>
            <ac:picMk id="7" creationId="{E0ADD793-9B5C-060F-A7F5-A17919E10F60}"/>
          </ac:picMkLst>
        </pc:picChg>
      </pc:sldChg>
      <pc:sldChg chg="addSp modSp add mod">
        <pc:chgData name="Jenny Foxen" userId="2bfb373f-5f32-439d-8b5c-bfd5fb647ecc" providerId="ADAL" clId="{0A84E9F4-6740-4D4C-83F4-BE4F34C7691B}" dt="2024-04-30T15:52:47.902" v="29"/>
        <pc:sldMkLst>
          <pc:docMk/>
          <pc:sldMk cId="2774486756" sldId="292"/>
        </pc:sldMkLst>
        <pc:spChg chg="add mod">
          <ac:chgData name="Jenny Foxen" userId="2bfb373f-5f32-439d-8b5c-bfd5fb647ecc" providerId="ADAL" clId="{0A84E9F4-6740-4D4C-83F4-BE4F34C7691B}" dt="2024-04-30T15:51:52.095" v="26" actId="27636"/>
          <ac:spMkLst>
            <pc:docMk/>
            <pc:sldMk cId="2774486756" sldId="292"/>
            <ac:spMk id="2" creationId="{A6C40451-4D14-1159-F30F-852CDC0AC249}"/>
          </ac:spMkLst>
        </pc:spChg>
        <pc:picChg chg="add mod">
          <ac:chgData name="Jenny Foxen" userId="2bfb373f-5f32-439d-8b5c-bfd5fb647ecc" providerId="ADAL" clId="{0A84E9F4-6740-4D4C-83F4-BE4F34C7691B}" dt="2024-04-30T15:52:47.902" v="29"/>
          <ac:picMkLst>
            <pc:docMk/>
            <pc:sldMk cId="2774486756" sldId="292"/>
            <ac:picMk id="4" creationId="{26E25322-C84B-A038-7630-1ED5D4EFBCA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AE603-F337-44AC-9D10-74F950535929}" type="datetimeFigureOut">
              <a:rPr lang="en-GB" smtClean="0"/>
              <a:t>19/05/2024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AA66A-A078-472F-8D14-9213C434F4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784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8B98-4A12-4F27-B33C-DF4CEAB1D8ED}" type="datetimeFigureOut">
              <a:rPr lang="en-GB" smtClean="0"/>
              <a:t>19/05/2024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4853-8C4C-4F4E-89F3-ABA9DDFDDC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6916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8B98-4A12-4F27-B33C-DF4CEAB1D8ED}" type="datetimeFigureOut">
              <a:rPr lang="en-GB" smtClean="0"/>
              <a:t>19/05/2024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4853-8C4C-4F4E-89F3-ABA9DDFDDC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214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8B98-4A12-4F27-B33C-DF4CEAB1D8ED}" type="datetimeFigureOut">
              <a:rPr lang="en-GB" smtClean="0"/>
              <a:t>19/05/2024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4853-8C4C-4F4E-89F3-ABA9DDFDDC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0062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8B98-4A12-4F27-B33C-DF4CEAB1D8ED}" type="datetimeFigureOut">
              <a:rPr lang="en-GB" smtClean="0"/>
              <a:t>19/05/2024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4853-8C4C-4F4E-89F3-ABA9DDFDDC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989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8B98-4A12-4F27-B33C-DF4CEAB1D8ED}" type="datetimeFigureOut">
              <a:rPr lang="en-GB" smtClean="0"/>
              <a:t>19/05/2024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4853-8C4C-4F4E-89F3-ABA9DDFDDC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3340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8B98-4A12-4F27-B33C-DF4CEAB1D8ED}" type="datetimeFigureOut">
              <a:rPr lang="en-GB" smtClean="0"/>
              <a:t>19/05/2024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4853-8C4C-4F4E-89F3-ABA9DDFDDC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882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8B98-4A12-4F27-B33C-DF4CEAB1D8ED}" type="datetimeFigureOut">
              <a:rPr lang="en-GB" smtClean="0"/>
              <a:t>19/05/2024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4853-8C4C-4F4E-89F3-ABA9DDFDDC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81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8B98-4A12-4F27-B33C-DF4CEAB1D8ED}" type="datetimeFigureOut">
              <a:rPr lang="en-GB" smtClean="0"/>
              <a:t>19/05/2024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4853-8C4C-4F4E-89F3-ABA9DDFDDC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5321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8B98-4A12-4F27-B33C-DF4CEAB1D8ED}" type="datetimeFigureOut">
              <a:rPr lang="en-GB" smtClean="0"/>
              <a:t>19/05/2024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4853-8C4C-4F4E-89F3-ABA9DDFDDC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5561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8B98-4A12-4F27-B33C-DF4CEAB1D8ED}" type="datetimeFigureOut">
              <a:rPr lang="en-GB" smtClean="0"/>
              <a:t>19/05/2024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4853-8C4C-4F4E-89F3-ABA9DDFDDC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695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E8B98-4A12-4F27-B33C-DF4CEAB1D8ED}" type="datetimeFigureOut">
              <a:rPr lang="en-GB" smtClean="0"/>
              <a:t>19/05/2024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4853-8C4C-4F4E-89F3-ABA9DDFDDC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282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E8B98-4A12-4F27-B33C-DF4CEAB1D8ED}" type="datetimeFigureOut">
              <a:rPr lang="en-GB" smtClean="0"/>
              <a:t>19/05/2024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D4853-8C4C-4F4E-89F3-ABA9DDFDDC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170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sites.google.com/view/naltatoolkit/hom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29210-1C30-C0F0-E503-766B14F4E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695" y="164702"/>
            <a:ext cx="9581341" cy="651181"/>
          </a:xfrm>
        </p:spPr>
        <p:txBody>
          <a:bodyPr>
            <a:normAutofit fontScale="90000"/>
          </a:bodyPr>
          <a:lstStyle/>
          <a:p>
            <a:r>
              <a:rPr lang="en-US" sz="2800" b="1" dirty="0">
                <a:solidFill>
                  <a:schemeClr val="accent5"/>
                </a:solidFill>
                <a:ea typeface="Calibri Light"/>
                <a:cs typeface="Calibri Light"/>
              </a:rPr>
              <a:t>Improving Learning, Teaching and Assessment in the Northern Alliance</a:t>
            </a:r>
            <a:endParaRPr lang="en-US" sz="2000" b="1" i="1" dirty="0">
              <a:solidFill>
                <a:schemeClr val="accent5"/>
              </a:solidFill>
              <a:ea typeface="Calibri Light"/>
              <a:cs typeface="Calibri Light"/>
            </a:endParaRPr>
          </a:p>
        </p:txBody>
      </p:sp>
      <p:pic>
        <p:nvPicPr>
          <p:cNvPr id="21" name="Picture 20" descr="A logo with people in the shape of a heart&#10;&#10;Description automatically generated">
            <a:extLst>
              <a:ext uri="{FF2B5EF4-FFF2-40B4-BE49-F238E27FC236}">
                <a16:creationId xmlns:a16="http://schemas.microsoft.com/office/drawing/2014/main" id="{584997CE-7AD3-7D65-E6F8-EB01782D8BC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7889" y="305174"/>
            <a:ext cx="1523999" cy="65118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1E1DFA2-424B-70CF-9F67-AE4838520512}"/>
              </a:ext>
            </a:extLst>
          </p:cNvPr>
          <p:cNvSpPr txBox="1"/>
          <p:nvPr/>
        </p:nvSpPr>
        <p:spPr>
          <a:xfrm>
            <a:off x="384695" y="631217"/>
            <a:ext cx="2927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What is our theory of action?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2F1963-6211-F313-8E72-975D745D57B3}"/>
              </a:ext>
            </a:extLst>
          </p:cNvPr>
          <p:cNvSpPr txBox="1"/>
          <p:nvPr/>
        </p:nvSpPr>
        <p:spPr>
          <a:xfrm>
            <a:off x="1005963" y="3788958"/>
            <a:ext cx="1573306" cy="954107"/>
          </a:xfrm>
          <a:prstGeom prst="rect">
            <a:avLst/>
          </a:prstGeom>
          <a:noFill/>
          <a:ln w="28575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/>
              <a:t>LA Staff</a:t>
            </a:r>
            <a:r>
              <a:rPr lang="en-GB" sz="1400"/>
              <a:t> *</a:t>
            </a:r>
          </a:p>
          <a:p>
            <a:endParaRPr lang="en-GB" sz="1400"/>
          </a:p>
          <a:p>
            <a:r>
              <a:rPr lang="en-GB" sz="1400" b="1" err="1"/>
              <a:t>HMIe</a:t>
            </a:r>
            <a:r>
              <a:rPr lang="en-GB" sz="1400" b="1"/>
              <a:t> &amp; Education Scotland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7D55A1E-E220-9D85-2CB5-F600003071F8}"/>
              </a:ext>
            </a:extLst>
          </p:cNvPr>
          <p:cNvCxnSpPr>
            <a:stCxn id="5" idx="3"/>
          </p:cNvCxnSpPr>
          <p:nvPr/>
        </p:nvCxnSpPr>
        <p:spPr>
          <a:xfrm>
            <a:off x="2579269" y="4266012"/>
            <a:ext cx="430305" cy="11461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F8263DCF-0D2B-328C-204E-F69054659F5D}"/>
              </a:ext>
            </a:extLst>
          </p:cNvPr>
          <p:cNvSpPr txBox="1"/>
          <p:nvPr/>
        </p:nvSpPr>
        <p:spPr>
          <a:xfrm>
            <a:off x="6543228" y="3836389"/>
            <a:ext cx="1259544" cy="738664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ln>
                  <a:solidFill>
                    <a:schemeClr val="accent6">
                      <a:lumMod val="50000"/>
                    </a:schemeClr>
                  </a:solidFill>
                </a:ln>
              </a:rPr>
              <a:t>Staff increase knowledge of LTA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9D2EE52-3F6F-D276-F794-7A89D1FF178D}"/>
              </a:ext>
            </a:extLst>
          </p:cNvPr>
          <p:cNvSpPr txBox="1"/>
          <p:nvPr/>
        </p:nvSpPr>
        <p:spPr>
          <a:xfrm>
            <a:off x="6530324" y="4836543"/>
            <a:ext cx="1259544" cy="954107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>
                <a:ln>
                  <a:solidFill>
                    <a:schemeClr val="accent6">
                      <a:lumMod val="50000"/>
                    </a:schemeClr>
                  </a:solidFill>
                </a:ln>
              </a:rPr>
              <a:t>Staff engage with new approaches to LTA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22696A4-8159-11C2-150D-8FD055DF91AC}"/>
              </a:ext>
            </a:extLst>
          </p:cNvPr>
          <p:cNvCxnSpPr>
            <a:cxnSpLocks/>
            <a:stCxn id="15" idx="3"/>
            <a:endCxn id="8" idx="1"/>
          </p:cNvCxnSpPr>
          <p:nvPr/>
        </p:nvCxnSpPr>
        <p:spPr>
          <a:xfrm>
            <a:off x="5930446" y="5062299"/>
            <a:ext cx="599878" cy="25129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BB435257-403F-A176-A2CE-266D17BD2817}"/>
              </a:ext>
            </a:extLst>
          </p:cNvPr>
          <p:cNvSpPr txBox="1"/>
          <p:nvPr/>
        </p:nvSpPr>
        <p:spPr>
          <a:xfrm>
            <a:off x="8237258" y="3941335"/>
            <a:ext cx="1380567" cy="1169551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ln>
                  <a:solidFill>
                    <a:schemeClr val="accent6">
                      <a:lumMod val="50000"/>
                    </a:schemeClr>
                  </a:solidFill>
                </a:ln>
              </a:rPr>
              <a:t>Improved approaches to learning teaching and assessment 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5A95B31-8538-0BA4-6064-46837E0BC218}"/>
              </a:ext>
            </a:extLst>
          </p:cNvPr>
          <p:cNvCxnSpPr>
            <a:cxnSpLocks/>
            <a:stCxn id="7" idx="3"/>
            <a:endCxn id="10" idx="1"/>
          </p:cNvCxnSpPr>
          <p:nvPr/>
        </p:nvCxnSpPr>
        <p:spPr>
          <a:xfrm>
            <a:off x="7802772" y="4205721"/>
            <a:ext cx="434486" cy="32039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1032DAE-722A-E639-3DDE-DD0F2CE4C324}"/>
              </a:ext>
            </a:extLst>
          </p:cNvPr>
          <p:cNvCxnSpPr>
            <a:cxnSpLocks/>
            <a:stCxn id="8" idx="3"/>
          </p:cNvCxnSpPr>
          <p:nvPr/>
        </p:nvCxnSpPr>
        <p:spPr>
          <a:xfrm flipV="1">
            <a:off x="7789868" y="4426843"/>
            <a:ext cx="445824" cy="88675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665F832B-8355-835E-6F57-21F7F8BC0324}"/>
              </a:ext>
            </a:extLst>
          </p:cNvPr>
          <p:cNvSpPr txBox="1"/>
          <p:nvPr/>
        </p:nvSpPr>
        <p:spPr>
          <a:xfrm>
            <a:off x="9980642" y="4813766"/>
            <a:ext cx="1474699" cy="738664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ln>
                  <a:solidFill>
                    <a:schemeClr val="accent6">
                      <a:lumMod val="50000"/>
                    </a:schemeClr>
                  </a:solidFill>
                </a:ln>
              </a:rPr>
              <a:t>Improvement in inspection results for LTA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C23103E-E74D-31FF-A3B1-4613D9317D6E}"/>
              </a:ext>
            </a:extLst>
          </p:cNvPr>
          <p:cNvSpPr txBox="1"/>
          <p:nvPr/>
        </p:nvSpPr>
        <p:spPr>
          <a:xfrm>
            <a:off x="9980642" y="3825721"/>
            <a:ext cx="1474699" cy="738664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>
                <a:ln>
                  <a:solidFill>
                    <a:schemeClr val="accent6">
                      <a:lumMod val="50000"/>
                    </a:schemeClr>
                  </a:solidFill>
                </a:ln>
              </a:rPr>
              <a:t>Reduced variation in self-evaluation of LTA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505025A-8259-8B5C-2EA9-42EED1BBC1AE}"/>
              </a:ext>
            </a:extLst>
          </p:cNvPr>
          <p:cNvSpPr txBox="1"/>
          <p:nvPr/>
        </p:nvSpPr>
        <p:spPr>
          <a:xfrm>
            <a:off x="4636922" y="4692967"/>
            <a:ext cx="1293524" cy="738664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>
                <a:ln>
                  <a:solidFill>
                    <a:schemeClr val="accent6">
                      <a:lumMod val="50000"/>
                    </a:schemeClr>
                  </a:solidFill>
                </a:ln>
              </a:rPr>
              <a:t>Collaboration with specific Schools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43C60B4-1CFE-53A7-372B-1ED3BCEFE4C2}"/>
              </a:ext>
            </a:extLst>
          </p:cNvPr>
          <p:cNvSpPr txBox="1"/>
          <p:nvPr/>
        </p:nvSpPr>
        <p:spPr>
          <a:xfrm>
            <a:off x="4621363" y="3854617"/>
            <a:ext cx="1330293" cy="523220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ln>
                  <a:solidFill>
                    <a:schemeClr val="accent6">
                      <a:lumMod val="50000"/>
                    </a:schemeClr>
                  </a:solidFill>
                </a:ln>
              </a:rPr>
              <a:t>CLPL for all schools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8E01F23-EDFE-079D-DC74-4965C21AE0F5}"/>
              </a:ext>
            </a:extLst>
          </p:cNvPr>
          <p:cNvCxnSpPr>
            <a:cxnSpLocks/>
            <a:stCxn id="10" idx="3"/>
            <a:endCxn id="14" idx="1"/>
          </p:cNvCxnSpPr>
          <p:nvPr/>
        </p:nvCxnSpPr>
        <p:spPr>
          <a:xfrm flipV="1">
            <a:off x="9617825" y="4195053"/>
            <a:ext cx="362817" cy="33105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8295E5C-08A4-417A-CA02-3704EA5A6413}"/>
              </a:ext>
            </a:extLst>
          </p:cNvPr>
          <p:cNvCxnSpPr>
            <a:cxnSpLocks/>
            <a:endCxn id="13" idx="1"/>
          </p:cNvCxnSpPr>
          <p:nvPr/>
        </p:nvCxnSpPr>
        <p:spPr>
          <a:xfrm>
            <a:off x="9630964" y="4421313"/>
            <a:ext cx="349678" cy="7617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8CECED9D-733F-A080-B2C8-37A20B5BBFA5}"/>
              </a:ext>
            </a:extLst>
          </p:cNvPr>
          <p:cNvSpPr txBox="1"/>
          <p:nvPr/>
        </p:nvSpPr>
        <p:spPr>
          <a:xfrm>
            <a:off x="9980644" y="5806400"/>
            <a:ext cx="1474698" cy="738664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>
                <a:ln>
                  <a:solidFill>
                    <a:schemeClr val="accent6">
                      <a:lumMod val="50000"/>
                    </a:schemeClr>
                  </a:solidFill>
                </a:ln>
              </a:rPr>
              <a:t>Raised attainment and achievement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F421D9F-3D7F-F3BE-6860-685CE31C06E2}"/>
              </a:ext>
            </a:extLst>
          </p:cNvPr>
          <p:cNvSpPr txBox="1"/>
          <p:nvPr/>
        </p:nvSpPr>
        <p:spPr>
          <a:xfrm>
            <a:off x="8228046" y="5387795"/>
            <a:ext cx="1380567" cy="738664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>
                <a:ln>
                  <a:solidFill>
                    <a:schemeClr val="accent6">
                      <a:lumMod val="50000"/>
                    </a:schemeClr>
                  </a:solidFill>
                </a:ln>
              </a:rPr>
              <a:t>Increased learner engagement 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8F221F0-D0B6-710B-6077-BF8B6D931A7F}"/>
              </a:ext>
            </a:extLst>
          </p:cNvPr>
          <p:cNvCxnSpPr>
            <a:cxnSpLocks/>
          </p:cNvCxnSpPr>
          <p:nvPr/>
        </p:nvCxnSpPr>
        <p:spPr>
          <a:xfrm>
            <a:off x="9571462" y="5701054"/>
            <a:ext cx="409180" cy="47637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A3D96B61-3059-1718-9009-4FFDA37F37E7}"/>
              </a:ext>
            </a:extLst>
          </p:cNvPr>
          <p:cNvSpPr txBox="1"/>
          <p:nvPr/>
        </p:nvSpPr>
        <p:spPr>
          <a:xfrm>
            <a:off x="3051578" y="3798103"/>
            <a:ext cx="1330293" cy="1384995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>
                <a:ln>
                  <a:solidFill>
                    <a:schemeClr val="accent6">
                      <a:lumMod val="50000"/>
                    </a:schemeClr>
                  </a:solidFill>
                </a:ln>
              </a:rPr>
              <a:t>Collaborate to develop a</a:t>
            </a:r>
          </a:p>
          <a:p>
            <a:r>
              <a:rPr lang="en-GB" sz="1200" dirty="0">
                <a:ln>
                  <a:solidFill>
                    <a:schemeClr val="accent6">
                      <a:lumMod val="50000"/>
                    </a:schemeClr>
                  </a:solidFill>
                </a:ln>
              </a:rPr>
              <a:t>suite of digital resources to build shared understanding and improve LTA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F5F9A5C-B2A9-A8AA-4040-409D9FF1EB36}"/>
              </a:ext>
            </a:extLst>
          </p:cNvPr>
          <p:cNvCxnSpPr>
            <a:cxnSpLocks/>
            <a:endCxn id="7" idx="1"/>
          </p:cNvCxnSpPr>
          <p:nvPr/>
        </p:nvCxnSpPr>
        <p:spPr>
          <a:xfrm flipV="1">
            <a:off x="5705195" y="4205721"/>
            <a:ext cx="838033" cy="49501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4307032-7229-5DB7-237C-2BCD523CCE72}"/>
              </a:ext>
            </a:extLst>
          </p:cNvPr>
          <p:cNvCxnSpPr>
            <a:cxnSpLocks/>
            <a:stCxn id="16" idx="2"/>
            <a:endCxn id="15" idx="0"/>
          </p:cNvCxnSpPr>
          <p:nvPr/>
        </p:nvCxnSpPr>
        <p:spPr>
          <a:xfrm flipH="1">
            <a:off x="5283684" y="4377837"/>
            <a:ext cx="2826" cy="3151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B40A478C-4C9B-D3C0-E518-8761C79A1F4B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5993660" y="4177513"/>
            <a:ext cx="549568" cy="282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E0F09D0E-99AF-3872-575E-7A8E7F7C0A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0616851"/>
              </p:ext>
            </p:extLst>
          </p:nvPr>
        </p:nvGraphicFramePr>
        <p:xfrm>
          <a:off x="562632" y="2910046"/>
          <a:ext cx="10892710" cy="7700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3808">
                  <a:extLst>
                    <a:ext uri="{9D8B030D-6E8A-4147-A177-3AD203B41FA5}">
                      <a16:colId xmlns:a16="http://schemas.microsoft.com/office/drawing/2014/main" val="297846488"/>
                    </a:ext>
                  </a:extLst>
                </a:gridCol>
                <a:gridCol w="3017688">
                  <a:extLst>
                    <a:ext uri="{9D8B030D-6E8A-4147-A177-3AD203B41FA5}">
                      <a16:colId xmlns:a16="http://schemas.microsoft.com/office/drawing/2014/main" val="585637853"/>
                    </a:ext>
                  </a:extLst>
                </a:gridCol>
                <a:gridCol w="5411214">
                  <a:extLst>
                    <a:ext uri="{9D8B030D-6E8A-4147-A177-3AD203B41FA5}">
                      <a16:colId xmlns:a16="http://schemas.microsoft.com/office/drawing/2014/main" val="349323796"/>
                    </a:ext>
                  </a:extLst>
                </a:gridCol>
              </a:tblGrid>
              <a:tr h="311861">
                <a:tc rowSpan="2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/>
                        <a:t>Inputs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Outputs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Outcomes – Impact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173038"/>
                  </a:ext>
                </a:extLst>
              </a:tr>
              <a:tr h="45817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Activities           Participation</a:t>
                      </a:r>
                      <a:endParaRPr lang="en-GB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bg1"/>
                          </a:solidFill>
                        </a:rPr>
                        <a:t>Short term*            Medium term              Long term</a:t>
                      </a:r>
                      <a:endParaRPr lang="en-GB" sz="14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5580204"/>
                  </a:ext>
                </a:extLst>
              </a:tr>
            </a:tbl>
          </a:graphicData>
        </a:graphic>
      </p:graphicFrame>
      <p:sp>
        <p:nvSpPr>
          <p:cNvPr id="44" name="TextBox 43">
            <a:extLst>
              <a:ext uri="{FF2B5EF4-FFF2-40B4-BE49-F238E27FC236}">
                <a16:creationId xmlns:a16="http://schemas.microsoft.com/office/drawing/2014/main" id="{12A0F8FE-90C4-7FAD-A90D-D43DEBED5401}"/>
              </a:ext>
            </a:extLst>
          </p:cNvPr>
          <p:cNvSpPr txBox="1"/>
          <p:nvPr/>
        </p:nvSpPr>
        <p:spPr>
          <a:xfrm>
            <a:off x="281178" y="1290270"/>
            <a:ext cx="2299853" cy="1123712"/>
          </a:xfrm>
          <a:prstGeom prst="roundRect">
            <a:avLst/>
          </a:prstGeom>
          <a:noFill/>
          <a:ln w="28575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+mn-lt"/>
              </a:rPr>
              <a:t>Through collaboration across our 8 local authorities, build a shared understanding of high-quality learning, teaching and assessment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C3CA2BC-81E4-8607-2A1D-996267BA76EF}"/>
              </a:ext>
            </a:extLst>
          </p:cNvPr>
          <p:cNvSpPr txBox="1"/>
          <p:nvPr/>
        </p:nvSpPr>
        <p:spPr>
          <a:xfrm>
            <a:off x="3312622" y="1188996"/>
            <a:ext cx="2299853" cy="1225868"/>
          </a:xfrm>
          <a:prstGeom prst="roundRect">
            <a:avLst/>
          </a:prstGeom>
          <a:noFill/>
          <a:ln w="2857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en-US" sz="1100" dirty="0">
                <a:latin typeface="+mn-lt"/>
              </a:rPr>
              <a:t>Develop approaches to improving learning, teaching and assessment. </a:t>
            </a:r>
            <a:br>
              <a:rPr lang="en-US" sz="1100" dirty="0">
                <a:latin typeface="+mn-lt"/>
              </a:rPr>
            </a:br>
            <a:r>
              <a:rPr lang="en-US" sz="1100" dirty="0">
                <a:latin typeface="+mn-lt"/>
              </a:rPr>
              <a:t>Engage with schools at a local level. Share and </a:t>
            </a:r>
            <a:r>
              <a:rPr lang="en-US" sz="1100" dirty="0" err="1">
                <a:latin typeface="+mn-lt"/>
              </a:rPr>
              <a:t>mobilise</a:t>
            </a:r>
            <a:r>
              <a:rPr lang="en-US" sz="1100" dirty="0">
                <a:latin typeface="+mn-lt"/>
              </a:rPr>
              <a:t> effective practice and approaches at a regional level.</a:t>
            </a:r>
            <a:endParaRPr lang="en-GB" sz="11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E7B0F35-EEAF-358C-C7F9-89A83A69BB10}"/>
              </a:ext>
            </a:extLst>
          </p:cNvPr>
          <p:cNvSpPr txBox="1"/>
          <p:nvPr/>
        </p:nvSpPr>
        <p:spPr>
          <a:xfrm>
            <a:off x="6376965" y="1390017"/>
            <a:ext cx="2299853" cy="851297"/>
          </a:xfrm>
          <a:prstGeom prst="roundRect">
            <a:avLst/>
          </a:prstGeom>
          <a:noFill/>
          <a:ln w="2857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lvl="0" algn="ctr" rtl="0"/>
            <a:endParaRPr lang="en-US" sz="1100" b="0" dirty="0">
              <a:latin typeface="+mn-lt"/>
            </a:endParaRPr>
          </a:p>
          <a:p>
            <a:pPr lvl="0" algn="ctr" rtl="0"/>
            <a:r>
              <a:rPr lang="en-US" sz="1100" b="0" dirty="0">
                <a:latin typeface="+mn-lt"/>
              </a:rPr>
              <a:t>Measure improvement over time. </a:t>
            </a:r>
            <a:r>
              <a:rPr lang="en-US" sz="1100" b="0" dirty="0" err="1">
                <a:latin typeface="+mn-lt"/>
              </a:rPr>
              <a:t>Analyse</a:t>
            </a:r>
            <a:r>
              <a:rPr lang="en-US" sz="1100" b="0" dirty="0">
                <a:latin typeface="+mn-lt"/>
              </a:rPr>
              <a:t> data to inform next steps.</a:t>
            </a:r>
          </a:p>
          <a:p>
            <a:pPr lvl="0" algn="ctr" rtl="0"/>
            <a:endParaRPr lang="en-US" sz="1100" b="0" dirty="0">
              <a:latin typeface="+mn-lt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0A25160-0FD6-69DC-5B68-C4EDB35BCEEB}"/>
              </a:ext>
            </a:extLst>
          </p:cNvPr>
          <p:cNvSpPr txBox="1"/>
          <p:nvPr/>
        </p:nvSpPr>
        <p:spPr>
          <a:xfrm>
            <a:off x="9347736" y="1349286"/>
            <a:ext cx="2299853" cy="851297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+mn-lt"/>
              </a:rPr>
              <a:t>Reduced variation and improved quality of learning, teaching and assessment across the Northern Alliance.</a:t>
            </a:r>
            <a:endParaRPr lang="en-US" sz="1100" b="0" dirty="0">
              <a:latin typeface="+mn-lt"/>
            </a:endParaRPr>
          </a:p>
        </p:txBody>
      </p:sp>
      <p:sp>
        <p:nvSpPr>
          <p:cNvPr id="52" name="Plus Sign 51">
            <a:extLst>
              <a:ext uri="{FF2B5EF4-FFF2-40B4-BE49-F238E27FC236}">
                <a16:creationId xmlns:a16="http://schemas.microsoft.com/office/drawing/2014/main" id="{3EAD6368-AAD0-D6C0-B529-1CC9FEB27A0F}"/>
              </a:ext>
            </a:extLst>
          </p:cNvPr>
          <p:cNvSpPr/>
          <p:nvPr/>
        </p:nvSpPr>
        <p:spPr>
          <a:xfrm>
            <a:off x="2733964" y="1569131"/>
            <a:ext cx="332509" cy="389905"/>
          </a:xfrm>
          <a:prstGeom prst="mathPlus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Plus Sign 52">
            <a:extLst>
              <a:ext uri="{FF2B5EF4-FFF2-40B4-BE49-F238E27FC236}">
                <a16:creationId xmlns:a16="http://schemas.microsoft.com/office/drawing/2014/main" id="{91CC3903-8AAF-31E1-3C87-7D60084CA5B7}"/>
              </a:ext>
            </a:extLst>
          </p:cNvPr>
          <p:cNvSpPr/>
          <p:nvPr/>
        </p:nvSpPr>
        <p:spPr>
          <a:xfrm>
            <a:off x="5828145" y="1555215"/>
            <a:ext cx="332509" cy="389905"/>
          </a:xfrm>
          <a:prstGeom prst="mathPlus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Equals 53">
            <a:extLst>
              <a:ext uri="{FF2B5EF4-FFF2-40B4-BE49-F238E27FC236}">
                <a16:creationId xmlns:a16="http://schemas.microsoft.com/office/drawing/2014/main" id="{9B12A8E8-4808-89AF-9888-D281C7CE8D86}"/>
              </a:ext>
            </a:extLst>
          </p:cNvPr>
          <p:cNvSpPr/>
          <p:nvPr/>
        </p:nvSpPr>
        <p:spPr>
          <a:xfrm>
            <a:off x="8846023" y="1555214"/>
            <a:ext cx="332509" cy="389905"/>
          </a:xfrm>
          <a:prstGeom prst="mathEqual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85F5D48-8B99-269E-EA03-0521D8C91A28}"/>
              </a:ext>
            </a:extLst>
          </p:cNvPr>
          <p:cNvSpPr txBox="1"/>
          <p:nvPr/>
        </p:nvSpPr>
        <p:spPr>
          <a:xfrm>
            <a:off x="100970" y="6552826"/>
            <a:ext cx="24977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*Supported by RIC Funding</a:t>
            </a:r>
          </a:p>
        </p:txBody>
      </p:sp>
    </p:spTree>
    <p:extLst>
      <p:ext uri="{BB962C8B-B14F-4D97-AF65-F5344CB8AC3E}">
        <p14:creationId xmlns:p14="http://schemas.microsoft.com/office/powerpoint/2010/main" val="3422085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A74B800-1608-C0F4-8EB0-16D550695E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ymbol&#10;&#10;Description automatically generated">
            <a:extLst>
              <a:ext uri="{FF2B5EF4-FFF2-40B4-BE49-F238E27FC236}">
                <a16:creationId xmlns:a16="http://schemas.microsoft.com/office/drawing/2014/main" id="{BCF41D37-6746-40CF-C324-C89239D841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8691" y="5552569"/>
            <a:ext cx="6582423" cy="109610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6563570-21B7-F12B-7F56-39D0F93C8796}"/>
              </a:ext>
            </a:extLst>
          </p:cNvPr>
          <p:cNvSpPr txBox="1"/>
          <p:nvPr/>
        </p:nvSpPr>
        <p:spPr>
          <a:xfrm>
            <a:off x="349055" y="126356"/>
            <a:ext cx="4368602" cy="80691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dirty="0">
                <a:solidFill>
                  <a:schemeClr val="accent5"/>
                </a:solidFill>
                <a:latin typeface="+mj-lt"/>
                <a:ea typeface="+mj-ea"/>
                <a:cs typeface="+mj-cs"/>
              </a:rPr>
              <a:t>Northern Alliance LTA Toolkit</a:t>
            </a:r>
            <a:r>
              <a:rPr lang="en-US" sz="5400" dirty="0">
                <a:solidFill>
                  <a:schemeClr val="accent5"/>
                </a:solidFill>
                <a:latin typeface="+mj-lt"/>
                <a:ea typeface="+mj-ea"/>
                <a:cs typeface="+mj-cs"/>
              </a:rPr>
              <a:t> </a:t>
            </a:r>
          </a:p>
        </p:txBody>
      </p:sp>
      <p:pic>
        <p:nvPicPr>
          <p:cNvPr id="23" name="Picture 22" descr="A diagram of a company&#10;&#10;Description automatically generated">
            <a:extLst>
              <a:ext uri="{FF2B5EF4-FFF2-40B4-BE49-F238E27FC236}">
                <a16:creationId xmlns:a16="http://schemas.microsoft.com/office/drawing/2014/main" id="{92835BB1-0761-2C1F-28DA-57B37F6E95D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" b="1051"/>
          <a:stretch/>
        </p:blipFill>
        <p:spPr>
          <a:xfrm>
            <a:off x="6550706" y="763577"/>
            <a:ext cx="4368601" cy="4362606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7C837E3-DA9E-B786-F7DD-0124B4289AA1}"/>
              </a:ext>
            </a:extLst>
          </p:cNvPr>
          <p:cNvSpPr txBox="1"/>
          <p:nvPr/>
        </p:nvSpPr>
        <p:spPr>
          <a:xfrm>
            <a:off x="6870127" y="544822"/>
            <a:ext cx="3407985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>
                <a:ea typeface="+mn-lt"/>
                <a:cs typeface="+mn-lt"/>
                <a:hlinkClick r:id="rId4"/>
              </a:rPr>
              <a:t>Northern Alliance LTA Toolkit</a:t>
            </a:r>
            <a:endParaRPr lang="en-US" sz="1400" dirty="0">
              <a:ea typeface="+mn-lt"/>
              <a:cs typeface="+mn-lt"/>
            </a:endParaRPr>
          </a:p>
          <a:p>
            <a:pPr algn="ctr"/>
            <a:endParaRPr lang="en-US" sz="1600" dirty="0">
              <a:cs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108B99-49CD-4497-3A6E-194E1FD6CB43}"/>
              </a:ext>
            </a:extLst>
          </p:cNvPr>
          <p:cNvSpPr txBox="1"/>
          <p:nvPr/>
        </p:nvSpPr>
        <p:spPr>
          <a:xfrm>
            <a:off x="359592" y="1241859"/>
            <a:ext cx="4243590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In response to a regional needs analysis of LTA, Local Authority officers seconded to the NA 0.4fte are collaborating at a regional level to develop a digital LTA toolkit, with each LA contributing resources and examples of effective practice.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Officers are collaborating with schools at a local level to test the toolkit through short cycles, targeting focused areas for improvement. Progress and impact is measured at key points throughout the year through a data dashboard.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This plan is designed to improve LTA  across the Northern Alliance and provides a blueprint for future regional improvement activity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127E30-CB95-0916-0D41-5D81C565D635}"/>
              </a:ext>
            </a:extLst>
          </p:cNvPr>
          <p:cNvSpPr txBox="1"/>
          <p:nvPr/>
        </p:nvSpPr>
        <p:spPr>
          <a:xfrm>
            <a:off x="5634183" y="914183"/>
            <a:ext cx="1384958" cy="664012"/>
          </a:xfrm>
          <a:prstGeom prst="round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Adds value to local authority shared standards for LTA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685AD2-C959-B181-5D5A-B2F2B83003E5}"/>
              </a:ext>
            </a:extLst>
          </p:cNvPr>
          <p:cNvSpPr txBox="1"/>
          <p:nvPr/>
        </p:nvSpPr>
        <p:spPr>
          <a:xfrm>
            <a:off x="10226828" y="808558"/>
            <a:ext cx="1384958" cy="851297"/>
          </a:xfrm>
          <a:prstGeom prst="round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Continually evolving in response to self- evaluation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780C72-BFF7-6099-8B12-8F7627E9F758}"/>
              </a:ext>
            </a:extLst>
          </p:cNvPr>
          <p:cNvSpPr txBox="1"/>
          <p:nvPr/>
        </p:nvSpPr>
        <p:spPr>
          <a:xfrm>
            <a:off x="10226828" y="4209952"/>
            <a:ext cx="1384958" cy="476726"/>
          </a:xfrm>
          <a:prstGeom prst="round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Interlinked toolkit elements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076DABA-72DD-B84F-1449-22C42377E720}"/>
              </a:ext>
            </a:extLst>
          </p:cNvPr>
          <p:cNvSpPr txBox="1"/>
          <p:nvPr/>
        </p:nvSpPr>
        <p:spPr>
          <a:xfrm>
            <a:off x="5634183" y="4022666"/>
            <a:ext cx="1384958" cy="851297"/>
          </a:xfrm>
          <a:prstGeom prst="round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Shares current effective practice across sectors and contexts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416C1D5-1C3C-75DC-D4EB-13EB219193A6}"/>
              </a:ext>
            </a:extLst>
          </p:cNvPr>
          <p:cNvSpPr txBox="1"/>
          <p:nvPr/>
        </p:nvSpPr>
        <p:spPr>
          <a:xfrm>
            <a:off x="7881640" y="5079468"/>
            <a:ext cx="1384958" cy="289441"/>
          </a:xfrm>
          <a:prstGeom prst="round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Linked to HGIOS4</a:t>
            </a:r>
          </a:p>
        </p:txBody>
      </p:sp>
    </p:spTree>
    <p:extLst>
      <p:ext uri="{BB962C8B-B14F-4D97-AF65-F5344CB8AC3E}">
        <p14:creationId xmlns:p14="http://schemas.microsoft.com/office/powerpoint/2010/main" val="235872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B836331BE48F409E41EB8117D50981" ma:contentTypeVersion="18" ma:contentTypeDescription="Create a new document." ma:contentTypeScope="" ma:versionID="b321772e79b3ebaea76cdf422bcd7bed">
  <xsd:schema xmlns:xsd="http://www.w3.org/2001/XMLSchema" xmlns:xs="http://www.w3.org/2001/XMLSchema" xmlns:p="http://schemas.microsoft.com/office/2006/metadata/properties" xmlns:ns3="6b41ffd5-55aa-4106-8dca-a30ea45c4b07" xmlns:ns4="71111286-db0b-4b0b-b71f-63ba5bcde100" targetNamespace="http://schemas.microsoft.com/office/2006/metadata/properties" ma:root="true" ma:fieldsID="8faa5a920ad753cb51b6d2da00eb9b15" ns3:_="" ns4:_="">
    <xsd:import namespace="6b41ffd5-55aa-4106-8dca-a30ea45c4b07"/>
    <xsd:import namespace="71111286-db0b-4b0b-b71f-63ba5bcde10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41ffd5-55aa-4106-8dca-a30ea45c4b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111286-db0b-4b0b-b71f-63ba5bcde10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6b41ffd5-55aa-4106-8dca-a30ea45c4b07" xsi:nil="true"/>
  </documentManagement>
</p:properties>
</file>

<file path=customXml/itemProps1.xml><?xml version="1.0" encoding="utf-8"?>
<ds:datastoreItem xmlns:ds="http://schemas.openxmlformats.org/officeDocument/2006/customXml" ds:itemID="{EBDD930D-1D3E-4FAA-B4AA-ADD5A79FF22E}">
  <ds:schemaRefs>
    <ds:schemaRef ds:uri="6b41ffd5-55aa-4106-8dca-a30ea45c4b07"/>
    <ds:schemaRef ds:uri="71111286-db0b-4b0b-b71f-63ba5bcde10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F2E95084-07BC-472B-B6E4-44D986D4558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7D76CE-B3D0-4CE2-A4BD-D753EEB7B1BA}">
  <ds:schemaRefs>
    <ds:schemaRef ds:uri="http://purl.org/dc/terms/"/>
    <ds:schemaRef ds:uri="71111286-db0b-4b0b-b71f-63ba5bcde100"/>
    <ds:schemaRef ds:uri="http://purl.org/dc/dcmitype/"/>
    <ds:schemaRef ds:uri="http://schemas.microsoft.com/office/infopath/2007/PartnerControls"/>
    <ds:schemaRef ds:uri="6b41ffd5-55aa-4106-8dca-a30ea45c4b07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652</Words>
  <Application>Microsoft Office PowerPoint</Application>
  <PresentationFormat>Widescreen</PresentationFormat>
  <Paragraphs>75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Improving Learning, Teaching and Assessment in the Northern Alliance</vt:lpstr>
      <vt:lpstr>PowerPoint Presentation</vt:lpstr>
    </vt:vector>
  </TitlesOfParts>
  <Company>Argyll and Bute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Johnston, Kathleen</dc:creator>
  <cp:lastModifiedBy>Jenny Foxen</cp:lastModifiedBy>
  <cp:revision>160</cp:revision>
  <dcterms:created xsi:type="dcterms:W3CDTF">2024-02-19T12:57:02Z</dcterms:created>
  <dcterms:modified xsi:type="dcterms:W3CDTF">2024-05-19T09:40:36Z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0x01010053B836331BE48F409E41EB8117D50981</vt:lpwstr>
  </property>
</Properties>
</file>