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7" r:id="rId3"/>
    <p:sldId id="258" r:id="rId4"/>
    <p:sldId id="259" r:id="rId5"/>
    <p:sldId id="260" r:id="rId6"/>
    <p:sldId id="261" r:id="rId7"/>
    <p:sldId id="262" r:id="rId8"/>
    <p:sldId id="263" r:id="rId9"/>
    <p:sldId id="264" r:id="rId10"/>
    <p:sldId id="265" r:id="rId11"/>
    <p:sldId id="267" r:id="rId12"/>
    <p:sldId id="356" r:id="rId13"/>
    <p:sldId id="353" r:id="rId14"/>
    <p:sldId id="354" r:id="rId15"/>
    <p:sldId id="357" r:id="rId16"/>
    <p:sldId id="358" r:id="rId17"/>
    <p:sldId id="359" r:id="rId18"/>
    <p:sldId id="360" r:id="rId19"/>
    <p:sldId id="361" r:id="rId20"/>
    <p:sldId id="352" r:id="rId21"/>
    <p:sldId id="373" r:id="rId22"/>
    <p:sldId id="363" r:id="rId23"/>
    <p:sldId id="364" r:id="rId2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902" autoAdjust="0"/>
  </p:normalViewPr>
  <p:slideViewPr>
    <p:cSldViewPr snapToGrid="0">
      <p:cViewPr varScale="1">
        <p:scale>
          <a:sx n="45" d="100"/>
          <a:sy n="45" d="100"/>
        </p:scale>
        <p:origin x="1496" y="40"/>
      </p:cViewPr>
      <p:guideLst/>
    </p:cSldViewPr>
  </p:slideViewPr>
  <p:notesTextViewPr>
    <p:cViewPr>
      <p:scale>
        <a:sx n="1" d="1"/>
        <a:sy n="1" d="1"/>
      </p:scale>
      <p:origin x="0" y="0"/>
    </p:cViewPr>
  </p:notesTextViewPr>
  <p:notesViewPr>
    <p:cSldViewPr snapToGrid="0">
      <p:cViewPr varScale="1">
        <p:scale>
          <a:sx n="49" d="100"/>
          <a:sy n="49" d="100"/>
        </p:scale>
        <p:origin x="2740"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3199D8-1E69-4EC4-A908-9E99604A481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63C82A1-BAEB-452A-B39F-C857FA03DE26}">
      <dgm:prSet/>
      <dgm:spPr/>
      <dgm:t>
        <a:bodyPr/>
        <a:lstStyle/>
        <a:p>
          <a:pPr>
            <a:lnSpc>
              <a:spcPct val="100000"/>
            </a:lnSpc>
          </a:pPr>
          <a:r>
            <a:rPr lang="en-GB"/>
            <a:t>A quick fix</a:t>
          </a:r>
          <a:endParaRPr lang="en-US"/>
        </a:p>
      </dgm:t>
    </dgm:pt>
    <dgm:pt modelId="{44C8B1C7-C94B-4E54-A1AF-9E0452305A55}" type="parTrans" cxnId="{85C45D23-31C4-4CCA-A903-DE081861E6D0}">
      <dgm:prSet/>
      <dgm:spPr/>
      <dgm:t>
        <a:bodyPr/>
        <a:lstStyle/>
        <a:p>
          <a:endParaRPr lang="en-US"/>
        </a:p>
      </dgm:t>
    </dgm:pt>
    <dgm:pt modelId="{CF81FE87-B1B4-4F84-954B-7337F007E856}" type="sibTrans" cxnId="{85C45D23-31C4-4CCA-A903-DE081861E6D0}">
      <dgm:prSet/>
      <dgm:spPr/>
      <dgm:t>
        <a:bodyPr/>
        <a:lstStyle/>
        <a:p>
          <a:endParaRPr lang="en-US"/>
        </a:p>
      </dgm:t>
    </dgm:pt>
    <dgm:pt modelId="{FA0DDA84-DC68-4619-98B9-E11F4ED53445}">
      <dgm:prSet/>
      <dgm:spPr/>
      <dgm:t>
        <a:bodyPr/>
        <a:lstStyle/>
        <a:p>
          <a:pPr>
            <a:lnSpc>
              <a:spcPct val="100000"/>
            </a:lnSpc>
          </a:pPr>
          <a:r>
            <a:rPr lang="en-GB"/>
            <a:t>An easy answer</a:t>
          </a:r>
          <a:endParaRPr lang="en-US"/>
        </a:p>
      </dgm:t>
    </dgm:pt>
    <dgm:pt modelId="{17C71D09-6FA5-43CB-8982-6711D16C0BBE}" type="parTrans" cxnId="{F6A89DB1-E263-49A3-8357-0892DF10101F}">
      <dgm:prSet/>
      <dgm:spPr/>
      <dgm:t>
        <a:bodyPr/>
        <a:lstStyle/>
        <a:p>
          <a:endParaRPr lang="en-US"/>
        </a:p>
      </dgm:t>
    </dgm:pt>
    <dgm:pt modelId="{8096F959-4A9F-4D84-B3FE-DC59C92B1686}" type="sibTrans" cxnId="{F6A89DB1-E263-49A3-8357-0892DF10101F}">
      <dgm:prSet/>
      <dgm:spPr/>
      <dgm:t>
        <a:bodyPr/>
        <a:lstStyle/>
        <a:p>
          <a:endParaRPr lang="en-US"/>
        </a:p>
      </dgm:t>
    </dgm:pt>
    <dgm:pt modelId="{226DC225-FE3C-4CFB-A479-6A26D0AC5545}">
      <dgm:prSet/>
      <dgm:spPr/>
      <dgm:t>
        <a:bodyPr/>
        <a:lstStyle/>
        <a:p>
          <a:pPr>
            <a:lnSpc>
              <a:spcPct val="100000"/>
            </a:lnSpc>
          </a:pPr>
          <a:r>
            <a:rPr lang="en-GB"/>
            <a:t>Training on physical intervention</a:t>
          </a:r>
          <a:endParaRPr lang="en-US"/>
        </a:p>
      </dgm:t>
    </dgm:pt>
    <dgm:pt modelId="{D64342FA-7917-446E-ADF4-ADB2C0B2A5D9}" type="parTrans" cxnId="{E6458DFF-2B7E-4F02-AB67-DB2AA6717582}">
      <dgm:prSet/>
      <dgm:spPr/>
      <dgm:t>
        <a:bodyPr/>
        <a:lstStyle/>
        <a:p>
          <a:endParaRPr lang="en-US"/>
        </a:p>
      </dgm:t>
    </dgm:pt>
    <dgm:pt modelId="{945DA475-9BC2-4724-8159-72A40F74EE53}" type="sibTrans" cxnId="{E6458DFF-2B7E-4F02-AB67-DB2AA6717582}">
      <dgm:prSet/>
      <dgm:spPr/>
      <dgm:t>
        <a:bodyPr/>
        <a:lstStyle/>
        <a:p>
          <a:endParaRPr lang="en-US"/>
        </a:p>
      </dgm:t>
    </dgm:pt>
    <dgm:pt modelId="{DABBF9B9-8854-42EB-B9C2-9E15E504C114}" type="pres">
      <dgm:prSet presAssocID="{093199D8-1E69-4EC4-A908-9E99604A4810}" presName="root" presStyleCnt="0">
        <dgm:presLayoutVars>
          <dgm:dir/>
          <dgm:resizeHandles val="exact"/>
        </dgm:presLayoutVars>
      </dgm:prSet>
      <dgm:spPr/>
    </dgm:pt>
    <dgm:pt modelId="{679BFDF8-2912-4ACB-BC94-D63812372583}" type="pres">
      <dgm:prSet presAssocID="{B63C82A1-BAEB-452A-B39F-C857FA03DE26}" presName="compNode" presStyleCnt="0"/>
      <dgm:spPr/>
    </dgm:pt>
    <dgm:pt modelId="{03DD6DC2-198B-4F77-864F-7B7D911AFB8E}" type="pres">
      <dgm:prSet presAssocID="{B63C82A1-BAEB-452A-B39F-C857FA03DE26}" presName="bgRect" presStyleLbl="bgShp" presStyleIdx="0" presStyleCnt="3"/>
      <dgm:spPr/>
    </dgm:pt>
    <dgm:pt modelId="{960E035B-B28E-46B6-A793-C6E03EE982F6}" type="pres">
      <dgm:prSet presAssocID="{B63C82A1-BAEB-452A-B39F-C857FA03DE2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ools"/>
        </a:ext>
      </dgm:extLst>
    </dgm:pt>
    <dgm:pt modelId="{3C282FF3-D417-4004-8B0A-7C5F578EDD1A}" type="pres">
      <dgm:prSet presAssocID="{B63C82A1-BAEB-452A-B39F-C857FA03DE26}" presName="spaceRect" presStyleCnt="0"/>
      <dgm:spPr/>
    </dgm:pt>
    <dgm:pt modelId="{F3ED176D-1702-4D03-AE5E-A0BF5CCB9262}" type="pres">
      <dgm:prSet presAssocID="{B63C82A1-BAEB-452A-B39F-C857FA03DE26}" presName="parTx" presStyleLbl="revTx" presStyleIdx="0" presStyleCnt="3">
        <dgm:presLayoutVars>
          <dgm:chMax val="0"/>
          <dgm:chPref val="0"/>
        </dgm:presLayoutVars>
      </dgm:prSet>
      <dgm:spPr/>
    </dgm:pt>
    <dgm:pt modelId="{5E3EC3BF-DB5D-4044-8355-9DE0480589E2}" type="pres">
      <dgm:prSet presAssocID="{CF81FE87-B1B4-4F84-954B-7337F007E856}" presName="sibTrans" presStyleCnt="0"/>
      <dgm:spPr/>
    </dgm:pt>
    <dgm:pt modelId="{A80205F6-0457-4B81-8BED-BB8C5C7E3A1F}" type="pres">
      <dgm:prSet presAssocID="{FA0DDA84-DC68-4619-98B9-E11F4ED53445}" presName="compNode" presStyleCnt="0"/>
      <dgm:spPr/>
    </dgm:pt>
    <dgm:pt modelId="{B27F26DB-B890-46F8-A132-B31BBE23CAB3}" type="pres">
      <dgm:prSet presAssocID="{FA0DDA84-DC68-4619-98B9-E11F4ED53445}" presName="bgRect" presStyleLbl="bgShp" presStyleIdx="1" presStyleCnt="3"/>
      <dgm:spPr/>
    </dgm:pt>
    <dgm:pt modelId="{88D41075-28AA-4596-9A5B-06183B057BF4}" type="pres">
      <dgm:prSet presAssocID="{FA0DDA84-DC68-4619-98B9-E11F4ED5344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iling Face with No Fill"/>
        </a:ext>
      </dgm:extLst>
    </dgm:pt>
    <dgm:pt modelId="{19AFF44B-674F-4DC8-A9B7-88D96BC709F0}" type="pres">
      <dgm:prSet presAssocID="{FA0DDA84-DC68-4619-98B9-E11F4ED53445}" presName="spaceRect" presStyleCnt="0"/>
      <dgm:spPr/>
    </dgm:pt>
    <dgm:pt modelId="{4550D880-E4A8-4254-BFD5-2DD9A3FA0DD7}" type="pres">
      <dgm:prSet presAssocID="{FA0DDA84-DC68-4619-98B9-E11F4ED53445}" presName="parTx" presStyleLbl="revTx" presStyleIdx="1" presStyleCnt="3">
        <dgm:presLayoutVars>
          <dgm:chMax val="0"/>
          <dgm:chPref val="0"/>
        </dgm:presLayoutVars>
      </dgm:prSet>
      <dgm:spPr/>
    </dgm:pt>
    <dgm:pt modelId="{49F28302-F8F5-4293-976B-14A288B34483}" type="pres">
      <dgm:prSet presAssocID="{8096F959-4A9F-4D84-B3FE-DC59C92B1686}" presName="sibTrans" presStyleCnt="0"/>
      <dgm:spPr/>
    </dgm:pt>
    <dgm:pt modelId="{73FE37B7-CC89-4939-8E57-16359D7FD9CE}" type="pres">
      <dgm:prSet presAssocID="{226DC225-FE3C-4CFB-A479-6A26D0AC5545}" presName="compNode" presStyleCnt="0"/>
      <dgm:spPr/>
    </dgm:pt>
    <dgm:pt modelId="{FC43A496-F233-407E-A33E-2D066C1B9C79}" type="pres">
      <dgm:prSet presAssocID="{226DC225-FE3C-4CFB-A479-6A26D0AC5545}" presName="bgRect" presStyleLbl="bgShp" presStyleIdx="2" presStyleCnt="3"/>
      <dgm:spPr/>
    </dgm:pt>
    <dgm:pt modelId="{78101CA1-7AD2-4355-B9E5-B8A6CC56C96A}" type="pres">
      <dgm:prSet presAssocID="{226DC225-FE3C-4CFB-A479-6A26D0AC554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un"/>
        </a:ext>
      </dgm:extLst>
    </dgm:pt>
    <dgm:pt modelId="{8EC2A255-0994-4EB4-931C-BB88A9304EDE}" type="pres">
      <dgm:prSet presAssocID="{226DC225-FE3C-4CFB-A479-6A26D0AC5545}" presName="spaceRect" presStyleCnt="0"/>
      <dgm:spPr/>
    </dgm:pt>
    <dgm:pt modelId="{F64C8552-0C11-45C4-9462-4CFCC21916BD}" type="pres">
      <dgm:prSet presAssocID="{226DC225-FE3C-4CFB-A479-6A26D0AC5545}" presName="parTx" presStyleLbl="revTx" presStyleIdx="2" presStyleCnt="3">
        <dgm:presLayoutVars>
          <dgm:chMax val="0"/>
          <dgm:chPref val="0"/>
        </dgm:presLayoutVars>
      </dgm:prSet>
      <dgm:spPr/>
    </dgm:pt>
  </dgm:ptLst>
  <dgm:cxnLst>
    <dgm:cxn modelId="{85C45D23-31C4-4CCA-A903-DE081861E6D0}" srcId="{093199D8-1E69-4EC4-A908-9E99604A4810}" destId="{B63C82A1-BAEB-452A-B39F-C857FA03DE26}" srcOrd="0" destOrd="0" parTransId="{44C8B1C7-C94B-4E54-A1AF-9E0452305A55}" sibTransId="{CF81FE87-B1B4-4F84-954B-7337F007E856}"/>
    <dgm:cxn modelId="{BCB4B75C-C9A0-4493-A31A-79E107560A11}" type="presOf" srcId="{226DC225-FE3C-4CFB-A479-6A26D0AC5545}" destId="{F64C8552-0C11-45C4-9462-4CFCC21916BD}" srcOrd="0" destOrd="0" presId="urn:microsoft.com/office/officeart/2018/2/layout/IconVerticalSolidList"/>
    <dgm:cxn modelId="{44F34581-2527-4C6A-B790-5F6811697166}" type="presOf" srcId="{093199D8-1E69-4EC4-A908-9E99604A4810}" destId="{DABBF9B9-8854-42EB-B9C2-9E15E504C114}" srcOrd="0" destOrd="0" presId="urn:microsoft.com/office/officeart/2018/2/layout/IconVerticalSolidList"/>
    <dgm:cxn modelId="{5E1C3AA6-223E-4848-B973-65C272AE6312}" type="presOf" srcId="{FA0DDA84-DC68-4619-98B9-E11F4ED53445}" destId="{4550D880-E4A8-4254-BFD5-2DD9A3FA0DD7}" srcOrd="0" destOrd="0" presId="urn:microsoft.com/office/officeart/2018/2/layout/IconVerticalSolidList"/>
    <dgm:cxn modelId="{F6A89DB1-E263-49A3-8357-0892DF10101F}" srcId="{093199D8-1E69-4EC4-A908-9E99604A4810}" destId="{FA0DDA84-DC68-4619-98B9-E11F4ED53445}" srcOrd="1" destOrd="0" parTransId="{17C71D09-6FA5-43CB-8982-6711D16C0BBE}" sibTransId="{8096F959-4A9F-4D84-B3FE-DC59C92B1686}"/>
    <dgm:cxn modelId="{1E3706D8-577B-4B59-84D2-52A120C52EFC}" type="presOf" srcId="{B63C82A1-BAEB-452A-B39F-C857FA03DE26}" destId="{F3ED176D-1702-4D03-AE5E-A0BF5CCB9262}" srcOrd="0" destOrd="0" presId="urn:microsoft.com/office/officeart/2018/2/layout/IconVerticalSolidList"/>
    <dgm:cxn modelId="{E6458DFF-2B7E-4F02-AB67-DB2AA6717582}" srcId="{093199D8-1E69-4EC4-A908-9E99604A4810}" destId="{226DC225-FE3C-4CFB-A479-6A26D0AC5545}" srcOrd="2" destOrd="0" parTransId="{D64342FA-7917-446E-ADF4-ADB2C0B2A5D9}" sibTransId="{945DA475-9BC2-4724-8159-72A40F74EE53}"/>
    <dgm:cxn modelId="{53F7DE11-D644-48EE-840C-0EA4C5A5D792}" type="presParOf" srcId="{DABBF9B9-8854-42EB-B9C2-9E15E504C114}" destId="{679BFDF8-2912-4ACB-BC94-D63812372583}" srcOrd="0" destOrd="0" presId="urn:microsoft.com/office/officeart/2018/2/layout/IconVerticalSolidList"/>
    <dgm:cxn modelId="{744897B4-C70B-40AA-AC53-7006610A0424}" type="presParOf" srcId="{679BFDF8-2912-4ACB-BC94-D63812372583}" destId="{03DD6DC2-198B-4F77-864F-7B7D911AFB8E}" srcOrd="0" destOrd="0" presId="urn:microsoft.com/office/officeart/2018/2/layout/IconVerticalSolidList"/>
    <dgm:cxn modelId="{AB4F94BC-1538-422C-AB4C-0B99158294A0}" type="presParOf" srcId="{679BFDF8-2912-4ACB-BC94-D63812372583}" destId="{960E035B-B28E-46B6-A793-C6E03EE982F6}" srcOrd="1" destOrd="0" presId="urn:microsoft.com/office/officeart/2018/2/layout/IconVerticalSolidList"/>
    <dgm:cxn modelId="{0AF2D58A-F1BA-4381-A11F-295F594D97FA}" type="presParOf" srcId="{679BFDF8-2912-4ACB-BC94-D63812372583}" destId="{3C282FF3-D417-4004-8B0A-7C5F578EDD1A}" srcOrd="2" destOrd="0" presId="urn:microsoft.com/office/officeart/2018/2/layout/IconVerticalSolidList"/>
    <dgm:cxn modelId="{5E45C74C-5C18-405E-A460-00B5F99CB817}" type="presParOf" srcId="{679BFDF8-2912-4ACB-BC94-D63812372583}" destId="{F3ED176D-1702-4D03-AE5E-A0BF5CCB9262}" srcOrd="3" destOrd="0" presId="urn:microsoft.com/office/officeart/2018/2/layout/IconVerticalSolidList"/>
    <dgm:cxn modelId="{0670730F-A0B1-4A57-B987-3F2AFF423C53}" type="presParOf" srcId="{DABBF9B9-8854-42EB-B9C2-9E15E504C114}" destId="{5E3EC3BF-DB5D-4044-8355-9DE0480589E2}" srcOrd="1" destOrd="0" presId="urn:microsoft.com/office/officeart/2018/2/layout/IconVerticalSolidList"/>
    <dgm:cxn modelId="{6D31439A-401D-4EAB-9D11-31134A69D506}" type="presParOf" srcId="{DABBF9B9-8854-42EB-B9C2-9E15E504C114}" destId="{A80205F6-0457-4B81-8BED-BB8C5C7E3A1F}" srcOrd="2" destOrd="0" presId="urn:microsoft.com/office/officeart/2018/2/layout/IconVerticalSolidList"/>
    <dgm:cxn modelId="{2AE189A9-18EB-47F7-91BB-0595D40C3E2E}" type="presParOf" srcId="{A80205F6-0457-4B81-8BED-BB8C5C7E3A1F}" destId="{B27F26DB-B890-46F8-A132-B31BBE23CAB3}" srcOrd="0" destOrd="0" presId="urn:microsoft.com/office/officeart/2018/2/layout/IconVerticalSolidList"/>
    <dgm:cxn modelId="{CA842D62-91AA-41DE-991D-484D00E7F4F0}" type="presParOf" srcId="{A80205F6-0457-4B81-8BED-BB8C5C7E3A1F}" destId="{88D41075-28AA-4596-9A5B-06183B057BF4}" srcOrd="1" destOrd="0" presId="urn:microsoft.com/office/officeart/2018/2/layout/IconVerticalSolidList"/>
    <dgm:cxn modelId="{B00F1D9C-2E5C-4242-BB2F-083B7CDD21A9}" type="presParOf" srcId="{A80205F6-0457-4B81-8BED-BB8C5C7E3A1F}" destId="{19AFF44B-674F-4DC8-A9B7-88D96BC709F0}" srcOrd="2" destOrd="0" presId="urn:microsoft.com/office/officeart/2018/2/layout/IconVerticalSolidList"/>
    <dgm:cxn modelId="{5A31AC7C-863C-4C9C-AF09-4D7463A4A7F6}" type="presParOf" srcId="{A80205F6-0457-4B81-8BED-BB8C5C7E3A1F}" destId="{4550D880-E4A8-4254-BFD5-2DD9A3FA0DD7}" srcOrd="3" destOrd="0" presId="urn:microsoft.com/office/officeart/2018/2/layout/IconVerticalSolidList"/>
    <dgm:cxn modelId="{F2475855-7043-48FD-8221-8080D9D9FA74}" type="presParOf" srcId="{DABBF9B9-8854-42EB-B9C2-9E15E504C114}" destId="{49F28302-F8F5-4293-976B-14A288B34483}" srcOrd="3" destOrd="0" presId="urn:microsoft.com/office/officeart/2018/2/layout/IconVerticalSolidList"/>
    <dgm:cxn modelId="{4CE5A518-B97C-4C0A-B989-1CBE662DA190}" type="presParOf" srcId="{DABBF9B9-8854-42EB-B9C2-9E15E504C114}" destId="{73FE37B7-CC89-4939-8E57-16359D7FD9CE}" srcOrd="4" destOrd="0" presId="urn:microsoft.com/office/officeart/2018/2/layout/IconVerticalSolidList"/>
    <dgm:cxn modelId="{3F4BEBAB-2B68-4F3B-8CCA-F257282F4281}" type="presParOf" srcId="{73FE37B7-CC89-4939-8E57-16359D7FD9CE}" destId="{FC43A496-F233-407E-A33E-2D066C1B9C79}" srcOrd="0" destOrd="0" presId="urn:microsoft.com/office/officeart/2018/2/layout/IconVerticalSolidList"/>
    <dgm:cxn modelId="{9F180EF2-9961-4375-AF20-4467ABB5B54C}" type="presParOf" srcId="{73FE37B7-CC89-4939-8E57-16359D7FD9CE}" destId="{78101CA1-7AD2-4355-B9E5-B8A6CC56C96A}" srcOrd="1" destOrd="0" presId="urn:microsoft.com/office/officeart/2018/2/layout/IconVerticalSolidList"/>
    <dgm:cxn modelId="{FFED5BBF-741E-4676-AF83-1B6E46E69D83}" type="presParOf" srcId="{73FE37B7-CC89-4939-8E57-16359D7FD9CE}" destId="{8EC2A255-0994-4EB4-931C-BB88A9304EDE}" srcOrd="2" destOrd="0" presId="urn:microsoft.com/office/officeart/2018/2/layout/IconVerticalSolidList"/>
    <dgm:cxn modelId="{CCBEDEAA-C6C8-4501-ACEF-EF9AA6E68936}" type="presParOf" srcId="{73FE37B7-CC89-4939-8E57-16359D7FD9CE}" destId="{F64C8552-0C11-45C4-9462-4CFCC21916B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EFB46C-72D6-4570-81B4-658D833E532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0D81F40-250B-4A05-A5A2-42E7A476A29F}">
      <dgm:prSet/>
      <dgm:spPr/>
      <dgm:t>
        <a:bodyPr/>
        <a:lstStyle/>
        <a:p>
          <a:r>
            <a:rPr lang="en-GB"/>
            <a:t>Identification of staff training needs</a:t>
          </a:r>
          <a:endParaRPr lang="en-US"/>
        </a:p>
      </dgm:t>
    </dgm:pt>
    <dgm:pt modelId="{EB8D7F4B-E8DC-444C-A905-636A3435497D}" type="parTrans" cxnId="{B916D1C8-C26D-468F-8380-48EDE2782B19}">
      <dgm:prSet/>
      <dgm:spPr/>
      <dgm:t>
        <a:bodyPr/>
        <a:lstStyle/>
        <a:p>
          <a:endParaRPr lang="en-US"/>
        </a:p>
      </dgm:t>
    </dgm:pt>
    <dgm:pt modelId="{6DB88666-670B-4FAE-9287-486BC2C73547}" type="sibTrans" cxnId="{B916D1C8-C26D-468F-8380-48EDE2782B19}">
      <dgm:prSet/>
      <dgm:spPr/>
      <dgm:t>
        <a:bodyPr/>
        <a:lstStyle/>
        <a:p>
          <a:endParaRPr lang="en-US"/>
        </a:p>
      </dgm:t>
    </dgm:pt>
    <dgm:pt modelId="{5481A6D1-BEE6-4B01-BF42-B6EFD65DC599}">
      <dgm:prSet/>
      <dgm:spPr/>
      <dgm:t>
        <a:bodyPr/>
        <a:lstStyle/>
        <a:p>
          <a:r>
            <a:rPr lang="en-GB"/>
            <a:t>Helpful strategies fo school staff, learners and parents/carers</a:t>
          </a:r>
          <a:endParaRPr lang="en-US"/>
        </a:p>
      </dgm:t>
    </dgm:pt>
    <dgm:pt modelId="{CE4CD0AF-D63A-4683-AF92-67D2E95C13F2}" type="parTrans" cxnId="{26DA362F-DEE7-4EFE-9E65-5CD2DA92103B}">
      <dgm:prSet/>
      <dgm:spPr/>
      <dgm:t>
        <a:bodyPr/>
        <a:lstStyle/>
        <a:p>
          <a:endParaRPr lang="en-US"/>
        </a:p>
      </dgm:t>
    </dgm:pt>
    <dgm:pt modelId="{B62E5AC1-362F-474C-9AB6-996759CC795A}" type="sibTrans" cxnId="{26DA362F-DEE7-4EFE-9E65-5CD2DA92103B}">
      <dgm:prSet/>
      <dgm:spPr/>
      <dgm:t>
        <a:bodyPr/>
        <a:lstStyle/>
        <a:p>
          <a:endParaRPr lang="en-US"/>
        </a:p>
      </dgm:t>
    </dgm:pt>
    <dgm:pt modelId="{FF48B56E-7E35-4378-BC03-9FBEA64C6922}">
      <dgm:prSet/>
      <dgm:spPr/>
      <dgm:t>
        <a:bodyPr/>
        <a:lstStyle/>
        <a:p>
          <a:r>
            <a:rPr lang="en-GB"/>
            <a:t>A reduction of behaviours that challenge</a:t>
          </a:r>
          <a:endParaRPr lang="en-US"/>
        </a:p>
      </dgm:t>
    </dgm:pt>
    <dgm:pt modelId="{A9DB26E1-F361-4C49-9DAA-3FABDA7F631B}" type="parTrans" cxnId="{14A2A93B-778E-4093-BFDC-1C2710580E43}">
      <dgm:prSet/>
      <dgm:spPr/>
      <dgm:t>
        <a:bodyPr/>
        <a:lstStyle/>
        <a:p>
          <a:endParaRPr lang="en-US"/>
        </a:p>
      </dgm:t>
    </dgm:pt>
    <dgm:pt modelId="{F9F5C440-AD60-44E1-81FE-E6C44603B2FB}" type="sibTrans" cxnId="{14A2A93B-778E-4093-BFDC-1C2710580E43}">
      <dgm:prSet/>
      <dgm:spPr/>
      <dgm:t>
        <a:bodyPr/>
        <a:lstStyle/>
        <a:p>
          <a:endParaRPr lang="en-US"/>
        </a:p>
      </dgm:t>
    </dgm:pt>
    <dgm:pt modelId="{583EB12E-AFC7-42D0-8F80-301D99567C54}">
      <dgm:prSet/>
      <dgm:spPr/>
      <dgm:t>
        <a:bodyPr/>
        <a:lstStyle/>
        <a:p>
          <a:r>
            <a:rPr lang="en-GB"/>
            <a:t>Staff skilled and confident in supporting children and young people</a:t>
          </a:r>
          <a:endParaRPr lang="en-US"/>
        </a:p>
      </dgm:t>
    </dgm:pt>
    <dgm:pt modelId="{9C851344-6EAA-4695-8352-EB17B193BCD1}" type="parTrans" cxnId="{C1FE797C-0417-4DFA-9009-159139C587A5}">
      <dgm:prSet/>
      <dgm:spPr/>
      <dgm:t>
        <a:bodyPr/>
        <a:lstStyle/>
        <a:p>
          <a:endParaRPr lang="en-US"/>
        </a:p>
      </dgm:t>
    </dgm:pt>
    <dgm:pt modelId="{D6AA6182-AC4A-46DC-A438-17C0C754DF20}" type="sibTrans" cxnId="{C1FE797C-0417-4DFA-9009-159139C587A5}">
      <dgm:prSet/>
      <dgm:spPr/>
      <dgm:t>
        <a:bodyPr/>
        <a:lstStyle/>
        <a:p>
          <a:endParaRPr lang="en-US"/>
        </a:p>
      </dgm:t>
    </dgm:pt>
    <dgm:pt modelId="{361C9434-2914-44D8-9DBF-1850ED057EE7}">
      <dgm:prSet/>
      <dgm:spPr/>
      <dgm:t>
        <a:bodyPr/>
        <a:lstStyle/>
        <a:p>
          <a:r>
            <a:rPr lang="en-GB"/>
            <a:t>An improvement in engagement in learning</a:t>
          </a:r>
          <a:endParaRPr lang="en-US"/>
        </a:p>
      </dgm:t>
    </dgm:pt>
    <dgm:pt modelId="{81C1A8B7-EFE5-4FEE-BF86-73C8E753F700}" type="parTrans" cxnId="{FFF0A3A0-F51E-45C0-B85A-9CBC18A57B32}">
      <dgm:prSet/>
      <dgm:spPr/>
      <dgm:t>
        <a:bodyPr/>
        <a:lstStyle/>
        <a:p>
          <a:endParaRPr lang="en-US"/>
        </a:p>
      </dgm:t>
    </dgm:pt>
    <dgm:pt modelId="{E2BBA905-81BE-429B-8FED-7EC0938C3C38}" type="sibTrans" cxnId="{FFF0A3A0-F51E-45C0-B85A-9CBC18A57B32}">
      <dgm:prSet/>
      <dgm:spPr/>
      <dgm:t>
        <a:bodyPr/>
        <a:lstStyle/>
        <a:p>
          <a:endParaRPr lang="en-US"/>
        </a:p>
      </dgm:t>
    </dgm:pt>
    <dgm:pt modelId="{D86E4F81-BD5E-4E85-B74A-4961A407BE13}" type="pres">
      <dgm:prSet presAssocID="{C2EFB46C-72D6-4570-81B4-658D833E532B}" presName="vert0" presStyleCnt="0">
        <dgm:presLayoutVars>
          <dgm:dir/>
          <dgm:animOne val="branch"/>
          <dgm:animLvl val="lvl"/>
        </dgm:presLayoutVars>
      </dgm:prSet>
      <dgm:spPr/>
    </dgm:pt>
    <dgm:pt modelId="{620424C2-E47A-40F5-9BBA-D05F0D6A1E86}" type="pres">
      <dgm:prSet presAssocID="{90D81F40-250B-4A05-A5A2-42E7A476A29F}" presName="thickLine" presStyleLbl="alignNode1" presStyleIdx="0" presStyleCnt="5"/>
      <dgm:spPr/>
    </dgm:pt>
    <dgm:pt modelId="{D45031BF-7FF5-4119-B01D-ABDAD5D40A43}" type="pres">
      <dgm:prSet presAssocID="{90D81F40-250B-4A05-A5A2-42E7A476A29F}" presName="horz1" presStyleCnt="0"/>
      <dgm:spPr/>
    </dgm:pt>
    <dgm:pt modelId="{260FCB6A-0AE7-47EB-A323-D6B19C2829DE}" type="pres">
      <dgm:prSet presAssocID="{90D81F40-250B-4A05-A5A2-42E7A476A29F}" presName="tx1" presStyleLbl="revTx" presStyleIdx="0" presStyleCnt="5"/>
      <dgm:spPr/>
    </dgm:pt>
    <dgm:pt modelId="{A02B8272-1D8F-46BD-B46F-00F3266AF633}" type="pres">
      <dgm:prSet presAssocID="{90D81F40-250B-4A05-A5A2-42E7A476A29F}" presName="vert1" presStyleCnt="0"/>
      <dgm:spPr/>
    </dgm:pt>
    <dgm:pt modelId="{5C165EC8-DFD9-481A-B8AD-C866F0397B83}" type="pres">
      <dgm:prSet presAssocID="{5481A6D1-BEE6-4B01-BF42-B6EFD65DC599}" presName="thickLine" presStyleLbl="alignNode1" presStyleIdx="1" presStyleCnt="5"/>
      <dgm:spPr/>
    </dgm:pt>
    <dgm:pt modelId="{F4DDE442-56AE-4B66-8C2C-5FCECF378821}" type="pres">
      <dgm:prSet presAssocID="{5481A6D1-BEE6-4B01-BF42-B6EFD65DC599}" presName="horz1" presStyleCnt="0"/>
      <dgm:spPr/>
    </dgm:pt>
    <dgm:pt modelId="{B9C4C106-A646-4FA5-B20E-55EF4D56EDEE}" type="pres">
      <dgm:prSet presAssocID="{5481A6D1-BEE6-4B01-BF42-B6EFD65DC599}" presName="tx1" presStyleLbl="revTx" presStyleIdx="1" presStyleCnt="5"/>
      <dgm:spPr/>
    </dgm:pt>
    <dgm:pt modelId="{45102F0C-320A-488C-B98F-22EBF4886F2B}" type="pres">
      <dgm:prSet presAssocID="{5481A6D1-BEE6-4B01-BF42-B6EFD65DC599}" presName="vert1" presStyleCnt="0"/>
      <dgm:spPr/>
    </dgm:pt>
    <dgm:pt modelId="{8EF66E02-1E16-48E1-B605-66999A270647}" type="pres">
      <dgm:prSet presAssocID="{FF48B56E-7E35-4378-BC03-9FBEA64C6922}" presName="thickLine" presStyleLbl="alignNode1" presStyleIdx="2" presStyleCnt="5"/>
      <dgm:spPr/>
    </dgm:pt>
    <dgm:pt modelId="{C72680B2-6705-48E8-80E1-B0602E887FB9}" type="pres">
      <dgm:prSet presAssocID="{FF48B56E-7E35-4378-BC03-9FBEA64C6922}" presName="horz1" presStyleCnt="0"/>
      <dgm:spPr/>
    </dgm:pt>
    <dgm:pt modelId="{5F606E73-3F11-4316-9557-630ECA9BFB23}" type="pres">
      <dgm:prSet presAssocID="{FF48B56E-7E35-4378-BC03-9FBEA64C6922}" presName="tx1" presStyleLbl="revTx" presStyleIdx="2" presStyleCnt="5"/>
      <dgm:spPr/>
    </dgm:pt>
    <dgm:pt modelId="{28842670-2F6E-4A29-8A88-C802A12E48C1}" type="pres">
      <dgm:prSet presAssocID="{FF48B56E-7E35-4378-BC03-9FBEA64C6922}" presName="vert1" presStyleCnt="0"/>
      <dgm:spPr/>
    </dgm:pt>
    <dgm:pt modelId="{4D33B1D3-53E5-4365-8C8D-20E1CFD5F3AA}" type="pres">
      <dgm:prSet presAssocID="{583EB12E-AFC7-42D0-8F80-301D99567C54}" presName="thickLine" presStyleLbl="alignNode1" presStyleIdx="3" presStyleCnt="5"/>
      <dgm:spPr/>
    </dgm:pt>
    <dgm:pt modelId="{CDBE9378-1933-4AB8-8AC5-236DCA39C6A0}" type="pres">
      <dgm:prSet presAssocID="{583EB12E-AFC7-42D0-8F80-301D99567C54}" presName="horz1" presStyleCnt="0"/>
      <dgm:spPr/>
    </dgm:pt>
    <dgm:pt modelId="{E6903A69-5880-4BC7-A420-FBB3EA410112}" type="pres">
      <dgm:prSet presAssocID="{583EB12E-AFC7-42D0-8F80-301D99567C54}" presName="tx1" presStyleLbl="revTx" presStyleIdx="3" presStyleCnt="5"/>
      <dgm:spPr/>
    </dgm:pt>
    <dgm:pt modelId="{B91CB38E-9026-4C12-8443-3E57B48D057B}" type="pres">
      <dgm:prSet presAssocID="{583EB12E-AFC7-42D0-8F80-301D99567C54}" presName="vert1" presStyleCnt="0"/>
      <dgm:spPr/>
    </dgm:pt>
    <dgm:pt modelId="{1FAF5BC1-15F4-4990-8ED7-3A8D37D334BD}" type="pres">
      <dgm:prSet presAssocID="{361C9434-2914-44D8-9DBF-1850ED057EE7}" presName="thickLine" presStyleLbl="alignNode1" presStyleIdx="4" presStyleCnt="5"/>
      <dgm:spPr/>
    </dgm:pt>
    <dgm:pt modelId="{BB6573E6-9272-438B-AE01-D31B5E0D625A}" type="pres">
      <dgm:prSet presAssocID="{361C9434-2914-44D8-9DBF-1850ED057EE7}" presName="horz1" presStyleCnt="0"/>
      <dgm:spPr/>
    </dgm:pt>
    <dgm:pt modelId="{7219DBC1-CD6F-4460-9FA6-7C515AD60D8F}" type="pres">
      <dgm:prSet presAssocID="{361C9434-2914-44D8-9DBF-1850ED057EE7}" presName="tx1" presStyleLbl="revTx" presStyleIdx="4" presStyleCnt="5"/>
      <dgm:spPr/>
    </dgm:pt>
    <dgm:pt modelId="{12069885-766D-4260-97FC-8E670D5C9B8F}" type="pres">
      <dgm:prSet presAssocID="{361C9434-2914-44D8-9DBF-1850ED057EE7}" presName="vert1" presStyleCnt="0"/>
      <dgm:spPr/>
    </dgm:pt>
  </dgm:ptLst>
  <dgm:cxnLst>
    <dgm:cxn modelId="{A0B8EB1B-5C7D-436A-99A0-1A148FAFAA31}" type="presOf" srcId="{90D81F40-250B-4A05-A5A2-42E7A476A29F}" destId="{260FCB6A-0AE7-47EB-A323-D6B19C2829DE}" srcOrd="0" destOrd="0" presId="urn:microsoft.com/office/officeart/2008/layout/LinedList"/>
    <dgm:cxn modelId="{26DA362F-DEE7-4EFE-9E65-5CD2DA92103B}" srcId="{C2EFB46C-72D6-4570-81B4-658D833E532B}" destId="{5481A6D1-BEE6-4B01-BF42-B6EFD65DC599}" srcOrd="1" destOrd="0" parTransId="{CE4CD0AF-D63A-4683-AF92-67D2E95C13F2}" sibTransId="{B62E5AC1-362F-474C-9AB6-996759CC795A}"/>
    <dgm:cxn modelId="{9B86D130-65C0-4CFA-BAAC-DC7A19154949}" type="presOf" srcId="{5481A6D1-BEE6-4B01-BF42-B6EFD65DC599}" destId="{B9C4C106-A646-4FA5-B20E-55EF4D56EDEE}" srcOrd="0" destOrd="0" presId="urn:microsoft.com/office/officeart/2008/layout/LinedList"/>
    <dgm:cxn modelId="{14A2A93B-778E-4093-BFDC-1C2710580E43}" srcId="{C2EFB46C-72D6-4570-81B4-658D833E532B}" destId="{FF48B56E-7E35-4378-BC03-9FBEA64C6922}" srcOrd="2" destOrd="0" parTransId="{A9DB26E1-F361-4C49-9DAA-3FABDA7F631B}" sibTransId="{F9F5C440-AD60-44E1-81FE-E6C44603B2FB}"/>
    <dgm:cxn modelId="{C1FE797C-0417-4DFA-9009-159139C587A5}" srcId="{C2EFB46C-72D6-4570-81B4-658D833E532B}" destId="{583EB12E-AFC7-42D0-8F80-301D99567C54}" srcOrd="3" destOrd="0" parTransId="{9C851344-6EAA-4695-8352-EB17B193BCD1}" sibTransId="{D6AA6182-AC4A-46DC-A438-17C0C754DF20}"/>
    <dgm:cxn modelId="{6D06837E-B562-4595-B8C8-0320C2CC7AA0}" type="presOf" srcId="{C2EFB46C-72D6-4570-81B4-658D833E532B}" destId="{D86E4F81-BD5E-4E85-B74A-4961A407BE13}" srcOrd="0" destOrd="0" presId="urn:microsoft.com/office/officeart/2008/layout/LinedList"/>
    <dgm:cxn modelId="{4E25F881-5624-4047-A0D1-151BD634BA03}" type="presOf" srcId="{FF48B56E-7E35-4378-BC03-9FBEA64C6922}" destId="{5F606E73-3F11-4316-9557-630ECA9BFB23}" srcOrd="0" destOrd="0" presId="urn:microsoft.com/office/officeart/2008/layout/LinedList"/>
    <dgm:cxn modelId="{73D15885-35E9-42E0-8A74-60706F2E991A}" type="presOf" srcId="{361C9434-2914-44D8-9DBF-1850ED057EE7}" destId="{7219DBC1-CD6F-4460-9FA6-7C515AD60D8F}" srcOrd="0" destOrd="0" presId="urn:microsoft.com/office/officeart/2008/layout/LinedList"/>
    <dgm:cxn modelId="{FFF0A3A0-F51E-45C0-B85A-9CBC18A57B32}" srcId="{C2EFB46C-72D6-4570-81B4-658D833E532B}" destId="{361C9434-2914-44D8-9DBF-1850ED057EE7}" srcOrd="4" destOrd="0" parTransId="{81C1A8B7-EFE5-4FEE-BF86-73C8E753F700}" sibTransId="{E2BBA905-81BE-429B-8FED-7EC0938C3C38}"/>
    <dgm:cxn modelId="{403859BB-A235-4288-992D-D56F52F5D8E7}" type="presOf" srcId="{583EB12E-AFC7-42D0-8F80-301D99567C54}" destId="{E6903A69-5880-4BC7-A420-FBB3EA410112}" srcOrd="0" destOrd="0" presId="urn:microsoft.com/office/officeart/2008/layout/LinedList"/>
    <dgm:cxn modelId="{B916D1C8-C26D-468F-8380-48EDE2782B19}" srcId="{C2EFB46C-72D6-4570-81B4-658D833E532B}" destId="{90D81F40-250B-4A05-A5A2-42E7A476A29F}" srcOrd="0" destOrd="0" parTransId="{EB8D7F4B-E8DC-444C-A905-636A3435497D}" sibTransId="{6DB88666-670B-4FAE-9287-486BC2C73547}"/>
    <dgm:cxn modelId="{24196505-E511-4A5C-ACCB-767F4EF6E38F}" type="presParOf" srcId="{D86E4F81-BD5E-4E85-B74A-4961A407BE13}" destId="{620424C2-E47A-40F5-9BBA-D05F0D6A1E86}" srcOrd="0" destOrd="0" presId="urn:microsoft.com/office/officeart/2008/layout/LinedList"/>
    <dgm:cxn modelId="{8103E475-C4B7-4490-B1D8-9C1BBB5F15C6}" type="presParOf" srcId="{D86E4F81-BD5E-4E85-B74A-4961A407BE13}" destId="{D45031BF-7FF5-4119-B01D-ABDAD5D40A43}" srcOrd="1" destOrd="0" presId="urn:microsoft.com/office/officeart/2008/layout/LinedList"/>
    <dgm:cxn modelId="{C713FCEF-61DF-4A3E-9601-71880D575F46}" type="presParOf" srcId="{D45031BF-7FF5-4119-B01D-ABDAD5D40A43}" destId="{260FCB6A-0AE7-47EB-A323-D6B19C2829DE}" srcOrd="0" destOrd="0" presId="urn:microsoft.com/office/officeart/2008/layout/LinedList"/>
    <dgm:cxn modelId="{8EAF6F58-6D37-4F05-A955-8FC975D15357}" type="presParOf" srcId="{D45031BF-7FF5-4119-B01D-ABDAD5D40A43}" destId="{A02B8272-1D8F-46BD-B46F-00F3266AF633}" srcOrd="1" destOrd="0" presId="urn:microsoft.com/office/officeart/2008/layout/LinedList"/>
    <dgm:cxn modelId="{FEF40BFC-D35D-4396-A5C3-876B61949BBE}" type="presParOf" srcId="{D86E4F81-BD5E-4E85-B74A-4961A407BE13}" destId="{5C165EC8-DFD9-481A-B8AD-C866F0397B83}" srcOrd="2" destOrd="0" presId="urn:microsoft.com/office/officeart/2008/layout/LinedList"/>
    <dgm:cxn modelId="{592C6913-DD24-4926-8FF6-70F2AE88DC6A}" type="presParOf" srcId="{D86E4F81-BD5E-4E85-B74A-4961A407BE13}" destId="{F4DDE442-56AE-4B66-8C2C-5FCECF378821}" srcOrd="3" destOrd="0" presId="urn:microsoft.com/office/officeart/2008/layout/LinedList"/>
    <dgm:cxn modelId="{2E56510A-04EC-4DC3-AE65-F128FF74593C}" type="presParOf" srcId="{F4DDE442-56AE-4B66-8C2C-5FCECF378821}" destId="{B9C4C106-A646-4FA5-B20E-55EF4D56EDEE}" srcOrd="0" destOrd="0" presId="urn:microsoft.com/office/officeart/2008/layout/LinedList"/>
    <dgm:cxn modelId="{258BD156-7205-404F-81E5-FE03CD3F9EDC}" type="presParOf" srcId="{F4DDE442-56AE-4B66-8C2C-5FCECF378821}" destId="{45102F0C-320A-488C-B98F-22EBF4886F2B}" srcOrd="1" destOrd="0" presId="urn:microsoft.com/office/officeart/2008/layout/LinedList"/>
    <dgm:cxn modelId="{CA3B5F51-3A0B-4551-ABC8-77A9C5544764}" type="presParOf" srcId="{D86E4F81-BD5E-4E85-B74A-4961A407BE13}" destId="{8EF66E02-1E16-48E1-B605-66999A270647}" srcOrd="4" destOrd="0" presId="urn:microsoft.com/office/officeart/2008/layout/LinedList"/>
    <dgm:cxn modelId="{B87BFA88-11F4-4513-B7DB-4C18137EB3A5}" type="presParOf" srcId="{D86E4F81-BD5E-4E85-B74A-4961A407BE13}" destId="{C72680B2-6705-48E8-80E1-B0602E887FB9}" srcOrd="5" destOrd="0" presId="urn:microsoft.com/office/officeart/2008/layout/LinedList"/>
    <dgm:cxn modelId="{6C6B1DEE-1567-464E-8874-7D4C641B23F7}" type="presParOf" srcId="{C72680B2-6705-48E8-80E1-B0602E887FB9}" destId="{5F606E73-3F11-4316-9557-630ECA9BFB23}" srcOrd="0" destOrd="0" presId="urn:microsoft.com/office/officeart/2008/layout/LinedList"/>
    <dgm:cxn modelId="{A2AAE6EF-D97B-4F90-80A7-368411BD9FC4}" type="presParOf" srcId="{C72680B2-6705-48E8-80E1-B0602E887FB9}" destId="{28842670-2F6E-4A29-8A88-C802A12E48C1}" srcOrd="1" destOrd="0" presId="urn:microsoft.com/office/officeart/2008/layout/LinedList"/>
    <dgm:cxn modelId="{CD4567DF-7CA8-405B-B02E-27F332A05C68}" type="presParOf" srcId="{D86E4F81-BD5E-4E85-B74A-4961A407BE13}" destId="{4D33B1D3-53E5-4365-8C8D-20E1CFD5F3AA}" srcOrd="6" destOrd="0" presId="urn:microsoft.com/office/officeart/2008/layout/LinedList"/>
    <dgm:cxn modelId="{ADF736E4-A28B-47F7-8F16-72DB6FCEB61A}" type="presParOf" srcId="{D86E4F81-BD5E-4E85-B74A-4961A407BE13}" destId="{CDBE9378-1933-4AB8-8AC5-236DCA39C6A0}" srcOrd="7" destOrd="0" presId="urn:microsoft.com/office/officeart/2008/layout/LinedList"/>
    <dgm:cxn modelId="{EC3509F4-87D5-45EF-8393-46B4FB14466E}" type="presParOf" srcId="{CDBE9378-1933-4AB8-8AC5-236DCA39C6A0}" destId="{E6903A69-5880-4BC7-A420-FBB3EA410112}" srcOrd="0" destOrd="0" presId="urn:microsoft.com/office/officeart/2008/layout/LinedList"/>
    <dgm:cxn modelId="{95B5A5CD-8143-4F33-8CAE-71374E71C9F6}" type="presParOf" srcId="{CDBE9378-1933-4AB8-8AC5-236DCA39C6A0}" destId="{B91CB38E-9026-4C12-8443-3E57B48D057B}" srcOrd="1" destOrd="0" presId="urn:microsoft.com/office/officeart/2008/layout/LinedList"/>
    <dgm:cxn modelId="{98F6951B-D93C-4AAA-B04E-EF4EAD2714A0}" type="presParOf" srcId="{D86E4F81-BD5E-4E85-B74A-4961A407BE13}" destId="{1FAF5BC1-15F4-4990-8ED7-3A8D37D334BD}" srcOrd="8" destOrd="0" presId="urn:microsoft.com/office/officeart/2008/layout/LinedList"/>
    <dgm:cxn modelId="{36420770-83B2-486F-A370-9AAD20DAA10D}" type="presParOf" srcId="{D86E4F81-BD5E-4E85-B74A-4961A407BE13}" destId="{BB6573E6-9272-438B-AE01-D31B5E0D625A}" srcOrd="9" destOrd="0" presId="urn:microsoft.com/office/officeart/2008/layout/LinedList"/>
    <dgm:cxn modelId="{10BB296A-67E2-439A-B2BD-9F6D9106C3CF}" type="presParOf" srcId="{BB6573E6-9272-438B-AE01-D31B5E0D625A}" destId="{7219DBC1-CD6F-4460-9FA6-7C515AD60D8F}" srcOrd="0" destOrd="0" presId="urn:microsoft.com/office/officeart/2008/layout/LinedList"/>
    <dgm:cxn modelId="{56E1B14D-9329-425E-AECB-B3A26BD9218E}" type="presParOf" srcId="{BB6573E6-9272-438B-AE01-D31B5E0D625A}" destId="{12069885-766D-4260-97FC-8E670D5C9B8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74C8C2-C8E0-46CB-B189-F1E915ABDF8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26FDF32-6622-429F-8C94-9182A74E8051}">
      <dgm:prSet/>
      <dgm:spPr/>
      <dgm:t>
        <a:bodyPr/>
        <a:lstStyle/>
        <a:p>
          <a:r>
            <a:rPr lang="en-GB"/>
            <a:t>Barriers include</a:t>
          </a:r>
          <a:endParaRPr lang="en-US"/>
        </a:p>
      </dgm:t>
    </dgm:pt>
    <dgm:pt modelId="{F2F39E9B-A36B-4CBA-8A14-E40D57FF8EB8}" type="parTrans" cxnId="{E3C09A14-CA4B-4ABD-877A-AD419461F449}">
      <dgm:prSet/>
      <dgm:spPr/>
      <dgm:t>
        <a:bodyPr/>
        <a:lstStyle/>
        <a:p>
          <a:endParaRPr lang="en-US"/>
        </a:p>
      </dgm:t>
    </dgm:pt>
    <dgm:pt modelId="{79F851B6-7E93-420F-B5BC-C360E61F23CE}" type="sibTrans" cxnId="{E3C09A14-CA4B-4ABD-877A-AD419461F449}">
      <dgm:prSet/>
      <dgm:spPr/>
      <dgm:t>
        <a:bodyPr/>
        <a:lstStyle/>
        <a:p>
          <a:endParaRPr lang="en-US"/>
        </a:p>
      </dgm:t>
    </dgm:pt>
    <dgm:pt modelId="{C3908593-D08F-4D5A-824C-26E17CEFE5CF}">
      <dgm:prSet/>
      <dgm:spPr/>
      <dgm:t>
        <a:bodyPr/>
        <a:lstStyle/>
        <a:p>
          <a:r>
            <a:rPr lang="en-GB"/>
            <a:t>inconsistent staff responses to learner behaviour  </a:t>
          </a:r>
          <a:endParaRPr lang="en-US"/>
        </a:p>
      </dgm:t>
    </dgm:pt>
    <dgm:pt modelId="{FD9D6189-9AC6-450B-BA9E-34448CF6A290}" type="parTrans" cxnId="{C986D3F3-A2C0-4482-8F70-3BA88004DD88}">
      <dgm:prSet/>
      <dgm:spPr/>
      <dgm:t>
        <a:bodyPr/>
        <a:lstStyle/>
        <a:p>
          <a:endParaRPr lang="en-US"/>
        </a:p>
      </dgm:t>
    </dgm:pt>
    <dgm:pt modelId="{49D89690-AA69-4CA9-9FEC-A96100CC20A5}" type="sibTrans" cxnId="{C986D3F3-A2C0-4482-8F70-3BA88004DD88}">
      <dgm:prSet/>
      <dgm:spPr/>
      <dgm:t>
        <a:bodyPr/>
        <a:lstStyle/>
        <a:p>
          <a:endParaRPr lang="en-US"/>
        </a:p>
      </dgm:t>
    </dgm:pt>
    <dgm:pt modelId="{86D4E084-D5CD-44DC-BBB0-4034FC3A28AB}">
      <dgm:prSet/>
      <dgm:spPr/>
      <dgm:t>
        <a:bodyPr/>
        <a:lstStyle/>
        <a:p>
          <a:r>
            <a:rPr lang="en-GB"/>
            <a:t>punitive staff attitudes  </a:t>
          </a:r>
          <a:endParaRPr lang="en-US"/>
        </a:p>
      </dgm:t>
    </dgm:pt>
    <dgm:pt modelId="{F15F5A01-4117-46FE-B3F3-C32664339F0B}" type="parTrans" cxnId="{5CA1FD76-C13F-46AB-9D44-77B982A189F3}">
      <dgm:prSet/>
      <dgm:spPr/>
      <dgm:t>
        <a:bodyPr/>
        <a:lstStyle/>
        <a:p>
          <a:endParaRPr lang="en-US"/>
        </a:p>
      </dgm:t>
    </dgm:pt>
    <dgm:pt modelId="{3D69AB6A-F18F-4D54-A5A3-3A5ABB59A4B7}" type="sibTrans" cxnId="{5CA1FD76-C13F-46AB-9D44-77B982A189F3}">
      <dgm:prSet/>
      <dgm:spPr/>
      <dgm:t>
        <a:bodyPr/>
        <a:lstStyle/>
        <a:p>
          <a:endParaRPr lang="en-US"/>
        </a:p>
      </dgm:t>
    </dgm:pt>
    <dgm:pt modelId="{A355670C-50A2-451E-BDAC-B8AFCE4E6ED0}">
      <dgm:prSet/>
      <dgm:spPr/>
      <dgm:t>
        <a:bodyPr/>
        <a:lstStyle/>
        <a:p>
          <a:r>
            <a:rPr lang="en-GB"/>
            <a:t>staff fear of specific learners  </a:t>
          </a:r>
          <a:endParaRPr lang="en-US"/>
        </a:p>
      </dgm:t>
    </dgm:pt>
    <dgm:pt modelId="{556C5C42-01E9-4435-B624-19D08ED3F79E}" type="parTrans" cxnId="{148BE4AA-D644-4A0F-AA35-A398AAAA2409}">
      <dgm:prSet/>
      <dgm:spPr/>
      <dgm:t>
        <a:bodyPr/>
        <a:lstStyle/>
        <a:p>
          <a:endParaRPr lang="en-US"/>
        </a:p>
      </dgm:t>
    </dgm:pt>
    <dgm:pt modelId="{A1358301-F652-47C5-9BAE-D040977AA6C8}" type="sibTrans" cxnId="{148BE4AA-D644-4A0F-AA35-A398AAAA2409}">
      <dgm:prSet/>
      <dgm:spPr/>
      <dgm:t>
        <a:bodyPr/>
        <a:lstStyle/>
        <a:p>
          <a:endParaRPr lang="en-US"/>
        </a:p>
      </dgm:t>
    </dgm:pt>
    <dgm:pt modelId="{D048F797-7D77-4545-AF90-0E78C9957568}">
      <dgm:prSet/>
      <dgm:spPr/>
      <dgm:t>
        <a:bodyPr/>
        <a:lstStyle/>
        <a:p>
          <a:r>
            <a:rPr lang="en-GB"/>
            <a:t>low levels of staff interaction with learners  </a:t>
          </a:r>
          <a:endParaRPr lang="en-US"/>
        </a:p>
      </dgm:t>
    </dgm:pt>
    <dgm:pt modelId="{A46BC9F5-1DE2-4BEA-AF4A-1462F3E9A095}" type="parTrans" cxnId="{F183C70C-1818-41ED-AD98-2F0094B4DCD4}">
      <dgm:prSet/>
      <dgm:spPr/>
      <dgm:t>
        <a:bodyPr/>
        <a:lstStyle/>
        <a:p>
          <a:endParaRPr lang="en-US"/>
        </a:p>
      </dgm:t>
    </dgm:pt>
    <dgm:pt modelId="{0CD390C2-03FC-427C-9CC3-D6356F183ADA}" type="sibTrans" cxnId="{F183C70C-1818-41ED-AD98-2F0094B4DCD4}">
      <dgm:prSet/>
      <dgm:spPr/>
      <dgm:t>
        <a:bodyPr/>
        <a:lstStyle/>
        <a:p>
          <a:endParaRPr lang="en-US"/>
        </a:p>
      </dgm:t>
    </dgm:pt>
    <dgm:pt modelId="{8F329376-3350-4F63-8401-470FEB3B8E7B}">
      <dgm:prSet/>
      <dgm:spPr/>
      <dgm:t>
        <a:bodyPr/>
        <a:lstStyle/>
        <a:p>
          <a:r>
            <a:rPr lang="en-GB"/>
            <a:t>poor staff morale  </a:t>
          </a:r>
          <a:endParaRPr lang="en-US"/>
        </a:p>
      </dgm:t>
    </dgm:pt>
    <dgm:pt modelId="{56F26341-5290-4C99-B705-6B5E3EED5D25}" type="parTrans" cxnId="{3FC5AF9C-5477-47FC-91EC-BDB6FB017921}">
      <dgm:prSet/>
      <dgm:spPr/>
      <dgm:t>
        <a:bodyPr/>
        <a:lstStyle/>
        <a:p>
          <a:endParaRPr lang="en-US"/>
        </a:p>
      </dgm:t>
    </dgm:pt>
    <dgm:pt modelId="{B14A2878-BD93-48A9-B55D-F23D5AFF978F}" type="sibTrans" cxnId="{3FC5AF9C-5477-47FC-91EC-BDB6FB017921}">
      <dgm:prSet/>
      <dgm:spPr/>
      <dgm:t>
        <a:bodyPr/>
        <a:lstStyle/>
        <a:p>
          <a:endParaRPr lang="en-US"/>
        </a:p>
      </dgm:t>
    </dgm:pt>
    <dgm:pt modelId="{40AEC880-F562-4F24-91A6-A89D07873D69}">
      <dgm:prSet/>
      <dgm:spPr/>
      <dgm:t>
        <a:bodyPr/>
        <a:lstStyle/>
        <a:p>
          <a:r>
            <a:rPr lang="en-GB"/>
            <a:t>unclear organisational aims and vision  </a:t>
          </a:r>
          <a:endParaRPr lang="en-US"/>
        </a:p>
      </dgm:t>
    </dgm:pt>
    <dgm:pt modelId="{98B03ECD-0300-4E86-A78D-4E3CBBDA0052}" type="parTrans" cxnId="{3B258915-3CCF-4C2B-B7BE-0759B823B315}">
      <dgm:prSet/>
      <dgm:spPr/>
      <dgm:t>
        <a:bodyPr/>
        <a:lstStyle/>
        <a:p>
          <a:endParaRPr lang="en-US"/>
        </a:p>
      </dgm:t>
    </dgm:pt>
    <dgm:pt modelId="{01B727B2-D715-4B91-AC19-0B173D0F6CDD}" type="sibTrans" cxnId="{3B258915-3CCF-4C2B-B7BE-0759B823B315}">
      <dgm:prSet/>
      <dgm:spPr/>
      <dgm:t>
        <a:bodyPr/>
        <a:lstStyle/>
        <a:p>
          <a:endParaRPr lang="en-US"/>
        </a:p>
      </dgm:t>
    </dgm:pt>
    <dgm:pt modelId="{E26DC22C-4406-43DC-8A97-841FB139E150}">
      <dgm:prSet/>
      <dgm:spPr/>
      <dgm:t>
        <a:bodyPr/>
        <a:lstStyle/>
        <a:p>
          <a:r>
            <a:rPr lang="en-GB"/>
            <a:t>inconsistent implementation and/or lack of clear procedures   </a:t>
          </a:r>
          <a:endParaRPr lang="en-US"/>
        </a:p>
      </dgm:t>
    </dgm:pt>
    <dgm:pt modelId="{07E49E50-5587-46F4-8040-054A07747C8C}" type="parTrans" cxnId="{DDEC89F9-1F24-49D5-9423-3EF4DC7F2D30}">
      <dgm:prSet/>
      <dgm:spPr/>
      <dgm:t>
        <a:bodyPr/>
        <a:lstStyle/>
        <a:p>
          <a:endParaRPr lang="en-US"/>
        </a:p>
      </dgm:t>
    </dgm:pt>
    <dgm:pt modelId="{93A9A5B5-5125-4791-B886-191EC0861C31}" type="sibTrans" cxnId="{DDEC89F9-1F24-49D5-9423-3EF4DC7F2D30}">
      <dgm:prSet/>
      <dgm:spPr/>
      <dgm:t>
        <a:bodyPr/>
        <a:lstStyle/>
        <a:p>
          <a:endParaRPr lang="en-US"/>
        </a:p>
      </dgm:t>
    </dgm:pt>
    <dgm:pt modelId="{DE181627-852D-4CDA-8AC8-057CCEE48F28}">
      <dgm:prSet/>
      <dgm:spPr/>
      <dgm:t>
        <a:bodyPr/>
        <a:lstStyle/>
        <a:p>
          <a:r>
            <a:rPr lang="en-GB"/>
            <a:t>inconsistent multi-agency working  </a:t>
          </a:r>
          <a:endParaRPr lang="en-US"/>
        </a:p>
      </dgm:t>
    </dgm:pt>
    <dgm:pt modelId="{1049E77D-9885-46D7-B469-3AA79E0C23CB}" type="parTrans" cxnId="{5D5C1F06-F26B-4B04-A3B7-17C4C1071E4F}">
      <dgm:prSet/>
      <dgm:spPr/>
      <dgm:t>
        <a:bodyPr/>
        <a:lstStyle/>
        <a:p>
          <a:endParaRPr lang="en-US"/>
        </a:p>
      </dgm:t>
    </dgm:pt>
    <dgm:pt modelId="{5A87AFB6-3232-4729-A62C-C154C6878F55}" type="sibTrans" cxnId="{5D5C1F06-F26B-4B04-A3B7-17C4C1071E4F}">
      <dgm:prSet/>
      <dgm:spPr/>
      <dgm:t>
        <a:bodyPr/>
        <a:lstStyle/>
        <a:p>
          <a:endParaRPr lang="en-US"/>
        </a:p>
      </dgm:t>
    </dgm:pt>
    <dgm:pt modelId="{EA65F612-CB3F-4CCE-B86F-1FA0C5DC9B25}">
      <dgm:prSet/>
      <dgm:spPr/>
      <dgm:t>
        <a:bodyPr/>
        <a:lstStyle/>
        <a:p>
          <a:r>
            <a:rPr lang="en-GB"/>
            <a:t>an unwillingness to examine what went wrong  </a:t>
          </a:r>
          <a:endParaRPr lang="en-US"/>
        </a:p>
      </dgm:t>
    </dgm:pt>
    <dgm:pt modelId="{DD089D07-6EA2-447E-BAFE-F0375726568C}" type="parTrans" cxnId="{D1817010-54E3-4357-AE6B-0923F2747939}">
      <dgm:prSet/>
      <dgm:spPr/>
      <dgm:t>
        <a:bodyPr/>
        <a:lstStyle/>
        <a:p>
          <a:endParaRPr lang="en-US"/>
        </a:p>
      </dgm:t>
    </dgm:pt>
    <dgm:pt modelId="{1898A49D-AF6D-4B6A-9298-34B5A65B924A}" type="sibTrans" cxnId="{D1817010-54E3-4357-AE6B-0923F2747939}">
      <dgm:prSet/>
      <dgm:spPr/>
      <dgm:t>
        <a:bodyPr/>
        <a:lstStyle/>
        <a:p>
          <a:endParaRPr lang="en-US"/>
        </a:p>
      </dgm:t>
    </dgm:pt>
    <dgm:pt modelId="{D961193F-2A7E-42E8-BBBE-21BE47C8D8EB}">
      <dgm:prSet/>
      <dgm:spPr/>
      <dgm:t>
        <a:bodyPr/>
        <a:lstStyle/>
        <a:p>
          <a:r>
            <a:rPr lang="en-GB"/>
            <a:t>learning experiences that do not match learners’ needs  </a:t>
          </a:r>
          <a:endParaRPr lang="en-US"/>
        </a:p>
      </dgm:t>
    </dgm:pt>
    <dgm:pt modelId="{F8139C6D-CC64-41B6-8803-75A315FB54F2}" type="parTrans" cxnId="{FDD359C8-F211-4A98-84B0-25DEFD3A1F60}">
      <dgm:prSet/>
      <dgm:spPr/>
      <dgm:t>
        <a:bodyPr/>
        <a:lstStyle/>
        <a:p>
          <a:endParaRPr lang="en-US"/>
        </a:p>
      </dgm:t>
    </dgm:pt>
    <dgm:pt modelId="{FD651FEB-FD74-4757-9FCC-6126FF78706B}" type="sibTrans" cxnId="{FDD359C8-F211-4A98-84B0-25DEFD3A1F60}">
      <dgm:prSet/>
      <dgm:spPr/>
      <dgm:t>
        <a:bodyPr/>
        <a:lstStyle/>
        <a:p>
          <a:endParaRPr lang="en-US"/>
        </a:p>
      </dgm:t>
    </dgm:pt>
    <dgm:pt modelId="{CAB64B80-E46A-49D8-854E-B8F6B18918F1}" type="pres">
      <dgm:prSet presAssocID="{6474C8C2-C8E0-46CB-B189-F1E915ABDF80}" presName="vert0" presStyleCnt="0">
        <dgm:presLayoutVars>
          <dgm:dir/>
          <dgm:animOne val="branch"/>
          <dgm:animLvl val="lvl"/>
        </dgm:presLayoutVars>
      </dgm:prSet>
      <dgm:spPr/>
    </dgm:pt>
    <dgm:pt modelId="{F8C6C36C-21F6-41F0-8B04-AA8F1A3A7283}" type="pres">
      <dgm:prSet presAssocID="{C26FDF32-6622-429F-8C94-9182A74E8051}" presName="thickLine" presStyleLbl="alignNode1" presStyleIdx="0" presStyleCnt="1"/>
      <dgm:spPr/>
    </dgm:pt>
    <dgm:pt modelId="{31798A7D-A2FB-494D-BC6F-A0F3E8360F35}" type="pres">
      <dgm:prSet presAssocID="{C26FDF32-6622-429F-8C94-9182A74E8051}" presName="horz1" presStyleCnt="0"/>
      <dgm:spPr/>
    </dgm:pt>
    <dgm:pt modelId="{81E7EAE0-B996-4D23-8AE1-CD07E2C618A6}" type="pres">
      <dgm:prSet presAssocID="{C26FDF32-6622-429F-8C94-9182A74E8051}" presName="tx1" presStyleLbl="revTx" presStyleIdx="0" presStyleCnt="11"/>
      <dgm:spPr/>
    </dgm:pt>
    <dgm:pt modelId="{27DFEBB7-4A07-467D-8291-63F964659014}" type="pres">
      <dgm:prSet presAssocID="{C26FDF32-6622-429F-8C94-9182A74E8051}" presName="vert1" presStyleCnt="0"/>
      <dgm:spPr/>
    </dgm:pt>
    <dgm:pt modelId="{B8D61828-8059-4920-8699-B60206FF062D}" type="pres">
      <dgm:prSet presAssocID="{C3908593-D08F-4D5A-824C-26E17CEFE5CF}" presName="vertSpace2a" presStyleCnt="0"/>
      <dgm:spPr/>
    </dgm:pt>
    <dgm:pt modelId="{132E4DA4-AB32-4186-89B9-2B9FB071D8D9}" type="pres">
      <dgm:prSet presAssocID="{C3908593-D08F-4D5A-824C-26E17CEFE5CF}" presName="horz2" presStyleCnt="0"/>
      <dgm:spPr/>
    </dgm:pt>
    <dgm:pt modelId="{93DF3AEC-56A0-4324-B252-C94A63562461}" type="pres">
      <dgm:prSet presAssocID="{C3908593-D08F-4D5A-824C-26E17CEFE5CF}" presName="horzSpace2" presStyleCnt="0"/>
      <dgm:spPr/>
    </dgm:pt>
    <dgm:pt modelId="{9209FC28-3A17-4E3E-A6FE-8D49C66E8784}" type="pres">
      <dgm:prSet presAssocID="{C3908593-D08F-4D5A-824C-26E17CEFE5CF}" presName="tx2" presStyleLbl="revTx" presStyleIdx="1" presStyleCnt="11"/>
      <dgm:spPr/>
    </dgm:pt>
    <dgm:pt modelId="{14D8BD85-CCE6-4694-9E89-EBA97D1637EA}" type="pres">
      <dgm:prSet presAssocID="{C3908593-D08F-4D5A-824C-26E17CEFE5CF}" presName="vert2" presStyleCnt="0"/>
      <dgm:spPr/>
    </dgm:pt>
    <dgm:pt modelId="{4290B727-8200-490E-86C4-25B9E223925D}" type="pres">
      <dgm:prSet presAssocID="{C3908593-D08F-4D5A-824C-26E17CEFE5CF}" presName="thinLine2b" presStyleLbl="callout" presStyleIdx="0" presStyleCnt="10"/>
      <dgm:spPr/>
    </dgm:pt>
    <dgm:pt modelId="{ABC37B9B-2EAE-4AE0-BF8E-8962C28C806A}" type="pres">
      <dgm:prSet presAssocID="{C3908593-D08F-4D5A-824C-26E17CEFE5CF}" presName="vertSpace2b" presStyleCnt="0"/>
      <dgm:spPr/>
    </dgm:pt>
    <dgm:pt modelId="{56B6D820-D292-4AB2-ADA8-EA78EEB0F581}" type="pres">
      <dgm:prSet presAssocID="{86D4E084-D5CD-44DC-BBB0-4034FC3A28AB}" presName="horz2" presStyleCnt="0"/>
      <dgm:spPr/>
    </dgm:pt>
    <dgm:pt modelId="{0E123F67-724D-42EE-9C4A-8C26BCF93666}" type="pres">
      <dgm:prSet presAssocID="{86D4E084-D5CD-44DC-BBB0-4034FC3A28AB}" presName="horzSpace2" presStyleCnt="0"/>
      <dgm:spPr/>
    </dgm:pt>
    <dgm:pt modelId="{1A4B7EC7-56AC-401C-AA1F-2E621E4DDCCF}" type="pres">
      <dgm:prSet presAssocID="{86D4E084-D5CD-44DC-BBB0-4034FC3A28AB}" presName="tx2" presStyleLbl="revTx" presStyleIdx="2" presStyleCnt="11"/>
      <dgm:spPr/>
    </dgm:pt>
    <dgm:pt modelId="{6CC9F84A-A4EE-4357-9545-69311C0E4E65}" type="pres">
      <dgm:prSet presAssocID="{86D4E084-D5CD-44DC-BBB0-4034FC3A28AB}" presName="vert2" presStyleCnt="0"/>
      <dgm:spPr/>
    </dgm:pt>
    <dgm:pt modelId="{C00269BD-1B0D-40FF-8C5D-21AA2421821E}" type="pres">
      <dgm:prSet presAssocID="{86D4E084-D5CD-44DC-BBB0-4034FC3A28AB}" presName="thinLine2b" presStyleLbl="callout" presStyleIdx="1" presStyleCnt="10"/>
      <dgm:spPr/>
    </dgm:pt>
    <dgm:pt modelId="{8D286A6B-8E17-4820-8F05-A4CC29EED63C}" type="pres">
      <dgm:prSet presAssocID="{86D4E084-D5CD-44DC-BBB0-4034FC3A28AB}" presName="vertSpace2b" presStyleCnt="0"/>
      <dgm:spPr/>
    </dgm:pt>
    <dgm:pt modelId="{6DF9F271-9AFC-4013-B562-BA4FF0496459}" type="pres">
      <dgm:prSet presAssocID="{A355670C-50A2-451E-BDAC-B8AFCE4E6ED0}" presName="horz2" presStyleCnt="0"/>
      <dgm:spPr/>
    </dgm:pt>
    <dgm:pt modelId="{B819945A-4642-419B-B6F7-2A10E9966A41}" type="pres">
      <dgm:prSet presAssocID="{A355670C-50A2-451E-BDAC-B8AFCE4E6ED0}" presName="horzSpace2" presStyleCnt="0"/>
      <dgm:spPr/>
    </dgm:pt>
    <dgm:pt modelId="{3B1E6A0B-277E-40DB-8A1F-67F55772789C}" type="pres">
      <dgm:prSet presAssocID="{A355670C-50A2-451E-BDAC-B8AFCE4E6ED0}" presName="tx2" presStyleLbl="revTx" presStyleIdx="3" presStyleCnt="11"/>
      <dgm:spPr/>
    </dgm:pt>
    <dgm:pt modelId="{AE697C78-619B-47FF-85E6-2080E14C60F8}" type="pres">
      <dgm:prSet presAssocID="{A355670C-50A2-451E-BDAC-B8AFCE4E6ED0}" presName="vert2" presStyleCnt="0"/>
      <dgm:spPr/>
    </dgm:pt>
    <dgm:pt modelId="{7AAD249E-6D79-4E7A-902D-96BF318E1DB6}" type="pres">
      <dgm:prSet presAssocID="{A355670C-50A2-451E-BDAC-B8AFCE4E6ED0}" presName="thinLine2b" presStyleLbl="callout" presStyleIdx="2" presStyleCnt="10"/>
      <dgm:spPr/>
    </dgm:pt>
    <dgm:pt modelId="{51F2CDE4-F4B1-4ACD-BC81-F8E8F0818773}" type="pres">
      <dgm:prSet presAssocID="{A355670C-50A2-451E-BDAC-B8AFCE4E6ED0}" presName="vertSpace2b" presStyleCnt="0"/>
      <dgm:spPr/>
    </dgm:pt>
    <dgm:pt modelId="{85050104-3973-4E89-A0BE-E4DAF43C48E8}" type="pres">
      <dgm:prSet presAssocID="{D048F797-7D77-4545-AF90-0E78C9957568}" presName="horz2" presStyleCnt="0"/>
      <dgm:spPr/>
    </dgm:pt>
    <dgm:pt modelId="{DF17F6D3-69D6-41AD-BF44-DB317B5B1015}" type="pres">
      <dgm:prSet presAssocID="{D048F797-7D77-4545-AF90-0E78C9957568}" presName="horzSpace2" presStyleCnt="0"/>
      <dgm:spPr/>
    </dgm:pt>
    <dgm:pt modelId="{EA61165B-7DE3-4C36-9349-6E34A23B924B}" type="pres">
      <dgm:prSet presAssocID="{D048F797-7D77-4545-AF90-0E78C9957568}" presName="tx2" presStyleLbl="revTx" presStyleIdx="4" presStyleCnt="11"/>
      <dgm:spPr/>
    </dgm:pt>
    <dgm:pt modelId="{52648526-FAE8-4614-B099-BC7F81AA8FD3}" type="pres">
      <dgm:prSet presAssocID="{D048F797-7D77-4545-AF90-0E78C9957568}" presName="vert2" presStyleCnt="0"/>
      <dgm:spPr/>
    </dgm:pt>
    <dgm:pt modelId="{0CA5B7B7-D61C-4412-80F5-5CDCC7900292}" type="pres">
      <dgm:prSet presAssocID="{D048F797-7D77-4545-AF90-0E78C9957568}" presName="thinLine2b" presStyleLbl="callout" presStyleIdx="3" presStyleCnt="10"/>
      <dgm:spPr/>
    </dgm:pt>
    <dgm:pt modelId="{61627795-4377-4B55-8F1D-7939DEB2D9C8}" type="pres">
      <dgm:prSet presAssocID="{D048F797-7D77-4545-AF90-0E78C9957568}" presName="vertSpace2b" presStyleCnt="0"/>
      <dgm:spPr/>
    </dgm:pt>
    <dgm:pt modelId="{D83842A2-AA39-4D38-8B0D-A68F9A712463}" type="pres">
      <dgm:prSet presAssocID="{8F329376-3350-4F63-8401-470FEB3B8E7B}" presName="horz2" presStyleCnt="0"/>
      <dgm:spPr/>
    </dgm:pt>
    <dgm:pt modelId="{8836C521-20EA-495A-A717-64EDAB931A84}" type="pres">
      <dgm:prSet presAssocID="{8F329376-3350-4F63-8401-470FEB3B8E7B}" presName="horzSpace2" presStyleCnt="0"/>
      <dgm:spPr/>
    </dgm:pt>
    <dgm:pt modelId="{44C2F5C9-38C2-492C-83F3-E47F3182604F}" type="pres">
      <dgm:prSet presAssocID="{8F329376-3350-4F63-8401-470FEB3B8E7B}" presName="tx2" presStyleLbl="revTx" presStyleIdx="5" presStyleCnt="11"/>
      <dgm:spPr/>
    </dgm:pt>
    <dgm:pt modelId="{3965D6E7-B189-48C1-9F53-58DAE9B79635}" type="pres">
      <dgm:prSet presAssocID="{8F329376-3350-4F63-8401-470FEB3B8E7B}" presName="vert2" presStyleCnt="0"/>
      <dgm:spPr/>
    </dgm:pt>
    <dgm:pt modelId="{5ADF7EAA-9596-46BB-8CCE-0DB3ED06C8E6}" type="pres">
      <dgm:prSet presAssocID="{8F329376-3350-4F63-8401-470FEB3B8E7B}" presName="thinLine2b" presStyleLbl="callout" presStyleIdx="4" presStyleCnt="10"/>
      <dgm:spPr/>
    </dgm:pt>
    <dgm:pt modelId="{96C7EBFF-6A59-462B-9A45-53A67F35A139}" type="pres">
      <dgm:prSet presAssocID="{8F329376-3350-4F63-8401-470FEB3B8E7B}" presName="vertSpace2b" presStyleCnt="0"/>
      <dgm:spPr/>
    </dgm:pt>
    <dgm:pt modelId="{45730D4A-292A-477D-B64E-2E0C19EB0AB8}" type="pres">
      <dgm:prSet presAssocID="{40AEC880-F562-4F24-91A6-A89D07873D69}" presName="horz2" presStyleCnt="0"/>
      <dgm:spPr/>
    </dgm:pt>
    <dgm:pt modelId="{8486678C-BDF8-4262-9C8B-0EC6C07E6CB5}" type="pres">
      <dgm:prSet presAssocID="{40AEC880-F562-4F24-91A6-A89D07873D69}" presName="horzSpace2" presStyleCnt="0"/>
      <dgm:spPr/>
    </dgm:pt>
    <dgm:pt modelId="{0BD696CF-4CC2-48F6-A265-EDD1FCFCC5B3}" type="pres">
      <dgm:prSet presAssocID="{40AEC880-F562-4F24-91A6-A89D07873D69}" presName="tx2" presStyleLbl="revTx" presStyleIdx="6" presStyleCnt="11"/>
      <dgm:spPr/>
    </dgm:pt>
    <dgm:pt modelId="{80E23211-3601-44AF-9A9D-77F99DF69157}" type="pres">
      <dgm:prSet presAssocID="{40AEC880-F562-4F24-91A6-A89D07873D69}" presName="vert2" presStyleCnt="0"/>
      <dgm:spPr/>
    </dgm:pt>
    <dgm:pt modelId="{398017AE-1FAD-4590-9895-B8D06AEB1602}" type="pres">
      <dgm:prSet presAssocID="{40AEC880-F562-4F24-91A6-A89D07873D69}" presName="thinLine2b" presStyleLbl="callout" presStyleIdx="5" presStyleCnt="10"/>
      <dgm:spPr/>
    </dgm:pt>
    <dgm:pt modelId="{A2439212-1F0F-42ED-BB25-645A39C2217E}" type="pres">
      <dgm:prSet presAssocID="{40AEC880-F562-4F24-91A6-A89D07873D69}" presName="vertSpace2b" presStyleCnt="0"/>
      <dgm:spPr/>
    </dgm:pt>
    <dgm:pt modelId="{72A61F42-85F0-4AA8-9948-C504C1DDE8F6}" type="pres">
      <dgm:prSet presAssocID="{E26DC22C-4406-43DC-8A97-841FB139E150}" presName="horz2" presStyleCnt="0"/>
      <dgm:spPr/>
    </dgm:pt>
    <dgm:pt modelId="{663EFB0C-81ED-4D97-BA38-3DB5273D6B75}" type="pres">
      <dgm:prSet presAssocID="{E26DC22C-4406-43DC-8A97-841FB139E150}" presName="horzSpace2" presStyleCnt="0"/>
      <dgm:spPr/>
    </dgm:pt>
    <dgm:pt modelId="{F5AAAEEE-65D8-4CF5-AA8B-CE1AC098E3EC}" type="pres">
      <dgm:prSet presAssocID="{E26DC22C-4406-43DC-8A97-841FB139E150}" presName="tx2" presStyleLbl="revTx" presStyleIdx="7" presStyleCnt="11"/>
      <dgm:spPr/>
    </dgm:pt>
    <dgm:pt modelId="{F970D5B2-0A75-4DC4-AE6C-0C18D52DDDCC}" type="pres">
      <dgm:prSet presAssocID="{E26DC22C-4406-43DC-8A97-841FB139E150}" presName="vert2" presStyleCnt="0"/>
      <dgm:spPr/>
    </dgm:pt>
    <dgm:pt modelId="{68D71407-44C8-41B4-AB76-6BAFC8640E50}" type="pres">
      <dgm:prSet presAssocID="{E26DC22C-4406-43DC-8A97-841FB139E150}" presName="thinLine2b" presStyleLbl="callout" presStyleIdx="6" presStyleCnt="10"/>
      <dgm:spPr/>
    </dgm:pt>
    <dgm:pt modelId="{3034C729-E105-4051-9BC6-BAC0F6614B66}" type="pres">
      <dgm:prSet presAssocID="{E26DC22C-4406-43DC-8A97-841FB139E150}" presName="vertSpace2b" presStyleCnt="0"/>
      <dgm:spPr/>
    </dgm:pt>
    <dgm:pt modelId="{CF6EC86D-4D81-4EEF-B33C-BAA61610BB5E}" type="pres">
      <dgm:prSet presAssocID="{DE181627-852D-4CDA-8AC8-057CCEE48F28}" presName="horz2" presStyleCnt="0"/>
      <dgm:spPr/>
    </dgm:pt>
    <dgm:pt modelId="{2EC7CFAA-C9E5-46E5-AD75-E13DD2A5CEA2}" type="pres">
      <dgm:prSet presAssocID="{DE181627-852D-4CDA-8AC8-057CCEE48F28}" presName="horzSpace2" presStyleCnt="0"/>
      <dgm:spPr/>
    </dgm:pt>
    <dgm:pt modelId="{9D35F7BA-6C47-4EC7-8C09-1CD1E96D85C1}" type="pres">
      <dgm:prSet presAssocID="{DE181627-852D-4CDA-8AC8-057CCEE48F28}" presName="tx2" presStyleLbl="revTx" presStyleIdx="8" presStyleCnt="11"/>
      <dgm:spPr/>
    </dgm:pt>
    <dgm:pt modelId="{1790E583-90A3-4A45-9285-B9C52CD905C3}" type="pres">
      <dgm:prSet presAssocID="{DE181627-852D-4CDA-8AC8-057CCEE48F28}" presName="vert2" presStyleCnt="0"/>
      <dgm:spPr/>
    </dgm:pt>
    <dgm:pt modelId="{41E252DA-5E5C-4D29-8277-A3D1F5ACBC6C}" type="pres">
      <dgm:prSet presAssocID="{DE181627-852D-4CDA-8AC8-057CCEE48F28}" presName="thinLine2b" presStyleLbl="callout" presStyleIdx="7" presStyleCnt="10"/>
      <dgm:spPr/>
    </dgm:pt>
    <dgm:pt modelId="{102FC7DA-C14B-4D5B-987B-1ED7EEDF873F}" type="pres">
      <dgm:prSet presAssocID="{DE181627-852D-4CDA-8AC8-057CCEE48F28}" presName="vertSpace2b" presStyleCnt="0"/>
      <dgm:spPr/>
    </dgm:pt>
    <dgm:pt modelId="{3296B418-AC97-43C0-A1F4-31F351FDFC5A}" type="pres">
      <dgm:prSet presAssocID="{EA65F612-CB3F-4CCE-B86F-1FA0C5DC9B25}" presName="horz2" presStyleCnt="0"/>
      <dgm:spPr/>
    </dgm:pt>
    <dgm:pt modelId="{5E7559A0-5AC2-402B-BDA6-A98A2A61C094}" type="pres">
      <dgm:prSet presAssocID="{EA65F612-CB3F-4CCE-B86F-1FA0C5DC9B25}" presName="horzSpace2" presStyleCnt="0"/>
      <dgm:spPr/>
    </dgm:pt>
    <dgm:pt modelId="{5174C08A-993C-4568-9E78-E90861492490}" type="pres">
      <dgm:prSet presAssocID="{EA65F612-CB3F-4CCE-B86F-1FA0C5DC9B25}" presName="tx2" presStyleLbl="revTx" presStyleIdx="9" presStyleCnt="11"/>
      <dgm:spPr/>
    </dgm:pt>
    <dgm:pt modelId="{CDF6BF6D-37A5-4571-A384-4962B81A25E7}" type="pres">
      <dgm:prSet presAssocID="{EA65F612-CB3F-4CCE-B86F-1FA0C5DC9B25}" presName="vert2" presStyleCnt="0"/>
      <dgm:spPr/>
    </dgm:pt>
    <dgm:pt modelId="{EC01C6E0-FEEB-48E7-B8BC-415AA583C1EF}" type="pres">
      <dgm:prSet presAssocID="{EA65F612-CB3F-4CCE-B86F-1FA0C5DC9B25}" presName="thinLine2b" presStyleLbl="callout" presStyleIdx="8" presStyleCnt="10"/>
      <dgm:spPr/>
    </dgm:pt>
    <dgm:pt modelId="{CBC9FC98-623B-4E7F-B984-20A3F2ABB858}" type="pres">
      <dgm:prSet presAssocID="{EA65F612-CB3F-4CCE-B86F-1FA0C5DC9B25}" presName="vertSpace2b" presStyleCnt="0"/>
      <dgm:spPr/>
    </dgm:pt>
    <dgm:pt modelId="{2B6FCE4F-56A2-4AE5-904C-9DCA1E693A37}" type="pres">
      <dgm:prSet presAssocID="{D961193F-2A7E-42E8-BBBE-21BE47C8D8EB}" presName="horz2" presStyleCnt="0"/>
      <dgm:spPr/>
    </dgm:pt>
    <dgm:pt modelId="{3E88E675-0302-42B1-878B-2A3EB29B15F2}" type="pres">
      <dgm:prSet presAssocID="{D961193F-2A7E-42E8-BBBE-21BE47C8D8EB}" presName="horzSpace2" presStyleCnt="0"/>
      <dgm:spPr/>
    </dgm:pt>
    <dgm:pt modelId="{16C06F29-3E53-4346-B235-6B126E34303B}" type="pres">
      <dgm:prSet presAssocID="{D961193F-2A7E-42E8-BBBE-21BE47C8D8EB}" presName="tx2" presStyleLbl="revTx" presStyleIdx="10" presStyleCnt="11"/>
      <dgm:spPr/>
    </dgm:pt>
    <dgm:pt modelId="{2B6F27BD-C83F-45C3-BEC9-031A1C10FA2D}" type="pres">
      <dgm:prSet presAssocID="{D961193F-2A7E-42E8-BBBE-21BE47C8D8EB}" presName="vert2" presStyleCnt="0"/>
      <dgm:spPr/>
    </dgm:pt>
    <dgm:pt modelId="{28BA8138-1EF9-41E7-A5FF-0EB7388A5F7E}" type="pres">
      <dgm:prSet presAssocID="{D961193F-2A7E-42E8-BBBE-21BE47C8D8EB}" presName="thinLine2b" presStyleLbl="callout" presStyleIdx="9" presStyleCnt="10"/>
      <dgm:spPr/>
    </dgm:pt>
    <dgm:pt modelId="{9CCCF7EE-B90C-44C8-AF2C-2F5DE1631680}" type="pres">
      <dgm:prSet presAssocID="{D961193F-2A7E-42E8-BBBE-21BE47C8D8EB}" presName="vertSpace2b" presStyleCnt="0"/>
      <dgm:spPr/>
    </dgm:pt>
  </dgm:ptLst>
  <dgm:cxnLst>
    <dgm:cxn modelId="{5D5C1F06-F26B-4B04-A3B7-17C4C1071E4F}" srcId="{C26FDF32-6622-429F-8C94-9182A74E8051}" destId="{DE181627-852D-4CDA-8AC8-057CCEE48F28}" srcOrd="7" destOrd="0" parTransId="{1049E77D-9885-46D7-B469-3AA79E0C23CB}" sibTransId="{5A87AFB6-3232-4729-A62C-C154C6878F55}"/>
    <dgm:cxn modelId="{F183C70C-1818-41ED-AD98-2F0094B4DCD4}" srcId="{C26FDF32-6622-429F-8C94-9182A74E8051}" destId="{D048F797-7D77-4545-AF90-0E78C9957568}" srcOrd="3" destOrd="0" parTransId="{A46BC9F5-1DE2-4BEA-AF4A-1462F3E9A095}" sibTransId="{0CD390C2-03FC-427C-9CC3-D6356F183ADA}"/>
    <dgm:cxn modelId="{D1817010-54E3-4357-AE6B-0923F2747939}" srcId="{C26FDF32-6622-429F-8C94-9182A74E8051}" destId="{EA65F612-CB3F-4CCE-B86F-1FA0C5DC9B25}" srcOrd="8" destOrd="0" parTransId="{DD089D07-6EA2-447E-BAFE-F0375726568C}" sibTransId="{1898A49D-AF6D-4B6A-9298-34B5A65B924A}"/>
    <dgm:cxn modelId="{E3C09A14-CA4B-4ABD-877A-AD419461F449}" srcId="{6474C8C2-C8E0-46CB-B189-F1E915ABDF80}" destId="{C26FDF32-6622-429F-8C94-9182A74E8051}" srcOrd="0" destOrd="0" parTransId="{F2F39E9B-A36B-4CBA-8A14-E40D57FF8EB8}" sibTransId="{79F851B6-7E93-420F-B5BC-C360E61F23CE}"/>
    <dgm:cxn modelId="{3B258915-3CCF-4C2B-B7BE-0759B823B315}" srcId="{C26FDF32-6622-429F-8C94-9182A74E8051}" destId="{40AEC880-F562-4F24-91A6-A89D07873D69}" srcOrd="5" destOrd="0" parTransId="{98B03ECD-0300-4E86-A78D-4E3CBBDA0052}" sibTransId="{01B727B2-D715-4B91-AC19-0B173D0F6CDD}"/>
    <dgm:cxn modelId="{44B39728-8A58-44E7-A736-108B190446A5}" type="presOf" srcId="{EA65F612-CB3F-4CCE-B86F-1FA0C5DC9B25}" destId="{5174C08A-993C-4568-9E78-E90861492490}" srcOrd="0" destOrd="0" presId="urn:microsoft.com/office/officeart/2008/layout/LinedList"/>
    <dgm:cxn modelId="{14134934-F19E-4A20-88D8-5333E5559980}" type="presOf" srcId="{8F329376-3350-4F63-8401-470FEB3B8E7B}" destId="{44C2F5C9-38C2-492C-83F3-E47F3182604F}" srcOrd="0" destOrd="0" presId="urn:microsoft.com/office/officeart/2008/layout/LinedList"/>
    <dgm:cxn modelId="{4227534A-6F06-4198-85D4-F57F11E484E6}" type="presOf" srcId="{C26FDF32-6622-429F-8C94-9182A74E8051}" destId="{81E7EAE0-B996-4D23-8AE1-CD07E2C618A6}" srcOrd="0" destOrd="0" presId="urn:microsoft.com/office/officeart/2008/layout/LinedList"/>
    <dgm:cxn modelId="{5CA1FD76-C13F-46AB-9D44-77B982A189F3}" srcId="{C26FDF32-6622-429F-8C94-9182A74E8051}" destId="{86D4E084-D5CD-44DC-BBB0-4034FC3A28AB}" srcOrd="1" destOrd="0" parTransId="{F15F5A01-4117-46FE-B3F3-C32664339F0B}" sibTransId="{3D69AB6A-F18F-4D54-A5A3-3A5ABB59A4B7}"/>
    <dgm:cxn modelId="{FEE5DD57-AE2A-4578-8BCA-392F1693AC34}" type="presOf" srcId="{40AEC880-F562-4F24-91A6-A89D07873D69}" destId="{0BD696CF-4CC2-48F6-A265-EDD1FCFCC5B3}" srcOrd="0" destOrd="0" presId="urn:microsoft.com/office/officeart/2008/layout/LinedList"/>
    <dgm:cxn modelId="{28C4777F-8AB5-4075-ACBD-0A63BD3377B4}" type="presOf" srcId="{86D4E084-D5CD-44DC-BBB0-4034FC3A28AB}" destId="{1A4B7EC7-56AC-401C-AA1F-2E621E4DDCCF}" srcOrd="0" destOrd="0" presId="urn:microsoft.com/office/officeart/2008/layout/LinedList"/>
    <dgm:cxn modelId="{7AE97E97-61C2-455E-9B1D-74E38A70C549}" type="presOf" srcId="{E26DC22C-4406-43DC-8A97-841FB139E150}" destId="{F5AAAEEE-65D8-4CF5-AA8B-CE1AC098E3EC}" srcOrd="0" destOrd="0" presId="urn:microsoft.com/office/officeart/2008/layout/LinedList"/>
    <dgm:cxn modelId="{3FC5AF9C-5477-47FC-91EC-BDB6FB017921}" srcId="{C26FDF32-6622-429F-8C94-9182A74E8051}" destId="{8F329376-3350-4F63-8401-470FEB3B8E7B}" srcOrd="4" destOrd="0" parTransId="{56F26341-5290-4C99-B705-6B5E3EED5D25}" sibTransId="{B14A2878-BD93-48A9-B55D-F23D5AFF978F}"/>
    <dgm:cxn modelId="{9C10D2A0-285F-4E88-BD49-584F9EE7228F}" type="presOf" srcId="{A355670C-50A2-451E-BDAC-B8AFCE4E6ED0}" destId="{3B1E6A0B-277E-40DB-8A1F-67F55772789C}" srcOrd="0" destOrd="0" presId="urn:microsoft.com/office/officeart/2008/layout/LinedList"/>
    <dgm:cxn modelId="{74DBE7A4-71E7-4448-AF7C-38C1459A5AFE}" type="presOf" srcId="{6474C8C2-C8E0-46CB-B189-F1E915ABDF80}" destId="{CAB64B80-E46A-49D8-854E-B8F6B18918F1}" srcOrd="0" destOrd="0" presId="urn:microsoft.com/office/officeart/2008/layout/LinedList"/>
    <dgm:cxn modelId="{148BE4AA-D644-4A0F-AA35-A398AAAA2409}" srcId="{C26FDF32-6622-429F-8C94-9182A74E8051}" destId="{A355670C-50A2-451E-BDAC-B8AFCE4E6ED0}" srcOrd="2" destOrd="0" parTransId="{556C5C42-01E9-4435-B624-19D08ED3F79E}" sibTransId="{A1358301-F652-47C5-9BAE-D040977AA6C8}"/>
    <dgm:cxn modelId="{836D6AB7-96C4-4623-80F4-669C4A428A76}" type="presOf" srcId="{DE181627-852D-4CDA-8AC8-057CCEE48F28}" destId="{9D35F7BA-6C47-4EC7-8C09-1CD1E96D85C1}" srcOrd="0" destOrd="0" presId="urn:microsoft.com/office/officeart/2008/layout/LinedList"/>
    <dgm:cxn modelId="{D305B9C5-CEAD-48CD-A060-92E63B7CF99C}" type="presOf" srcId="{D048F797-7D77-4545-AF90-0E78C9957568}" destId="{EA61165B-7DE3-4C36-9349-6E34A23B924B}" srcOrd="0" destOrd="0" presId="urn:microsoft.com/office/officeart/2008/layout/LinedList"/>
    <dgm:cxn modelId="{FDD359C8-F211-4A98-84B0-25DEFD3A1F60}" srcId="{C26FDF32-6622-429F-8C94-9182A74E8051}" destId="{D961193F-2A7E-42E8-BBBE-21BE47C8D8EB}" srcOrd="9" destOrd="0" parTransId="{F8139C6D-CC64-41B6-8803-75A315FB54F2}" sibTransId="{FD651FEB-FD74-4757-9FCC-6126FF78706B}"/>
    <dgm:cxn modelId="{1543AFD3-A0A6-430A-B37B-F5EB6849D0BF}" type="presOf" srcId="{D961193F-2A7E-42E8-BBBE-21BE47C8D8EB}" destId="{16C06F29-3E53-4346-B235-6B126E34303B}" srcOrd="0" destOrd="0" presId="urn:microsoft.com/office/officeart/2008/layout/LinedList"/>
    <dgm:cxn modelId="{CB6367E1-A17C-4E38-9E96-7AECE7AD07D3}" type="presOf" srcId="{C3908593-D08F-4D5A-824C-26E17CEFE5CF}" destId="{9209FC28-3A17-4E3E-A6FE-8D49C66E8784}" srcOrd="0" destOrd="0" presId="urn:microsoft.com/office/officeart/2008/layout/LinedList"/>
    <dgm:cxn modelId="{C986D3F3-A2C0-4482-8F70-3BA88004DD88}" srcId="{C26FDF32-6622-429F-8C94-9182A74E8051}" destId="{C3908593-D08F-4D5A-824C-26E17CEFE5CF}" srcOrd="0" destOrd="0" parTransId="{FD9D6189-9AC6-450B-BA9E-34448CF6A290}" sibTransId="{49D89690-AA69-4CA9-9FEC-A96100CC20A5}"/>
    <dgm:cxn modelId="{DDEC89F9-1F24-49D5-9423-3EF4DC7F2D30}" srcId="{C26FDF32-6622-429F-8C94-9182A74E8051}" destId="{E26DC22C-4406-43DC-8A97-841FB139E150}" srcOrd="6" destOrd="0" parTransId="{07E49E50-5587-46F4-8040-054A07747C8C}" sibTransId="{93A9A5B5-5125-4791-B886-191EC0861C31}"/>
    <dgm:cxn modelId="{23F63C0F-4257-454E-ADE4-12C05E702CBC}" type="presParOf" srcId="{CAB64B80-E46A-49D8-854E-B8F6B18918F1}" destId="{F8C6C36C-21F6-41F0-8B04-AA8F1A3A7283}" srcOrd="0" destOrd="0" presId="urn:microsoft.com/office/officeart/2008/layout/LinedList"/>
    <dgm:cxn modelId="{DA07DD84-E22A-4AA9-8ED2-8182092893E3}" type="presParOf" srcId="{CAB64B80-E46A-49D8-854E-B8F6B18918F1}" destId="{31798A7D-A2FB-494D-BC6F-A0F3E8360F35}" srcOrd="1" destOrd="0" presId="urn:microsoft.com/office/officeart/2008/layout/LinedList"/>
    <dgm:cxn modelId="{96DA84C0-8994-4884-BEC0-617E11ECC138}" type="presParOf" srcId="{31798A7D-A2FB-494D-BC6F-A0F3E8360F35}" destId="{81E7EAE0-B996-4D23-8AE1-CD07E2C618A6}" srcOrd="0" destOrd="0" presId="urn:microsoft.com/office/officeart/2008/layout/LinedList"/>
    <dgm:cxn modelId="{C4915A1E-5EB2-4DFF-BBCA-7FF993DEDC45}" type="presParOf" srcId="{31798A7D-A2FB-494D-BC6F-A0F3E8360F35}" destId="{27DFEBB7-4A07-467D-8291-63F964659014}" srcOrd="1" destOrd="0" presId="urn:microsoft.com/office/officeart/2008/layout/LinedList"/>
    <dgm:cxn modelId="{C638BADB-F384-4E65-AAAC-8AA7BDBD3FC3}" type="presParOf" srcId="{27DFEBB7-4A07-467D-8291-63F964659014}" destId="{B8D61828-8059-4920-8699-B60206FF062D}" srcOrd="0" destOrd="0" presId="urn:microsoft.com/office/officeart/2008/layout/LinedList"/>
    <dgm:cxn modelId="{F0E760DB-C51A-4CD1-999E-D79B6A09C201}" type="presParOf" srcId="{27DFEBB7-4A07-467D-8291-63F964659014}" destId="{132E4DA4-AB32-4186-89B9-2B9FB071D8D9}" srcOrd="1" destOrd="0" presId="urn:microsoft.com/office/officeart/2008/layout/LinedList"/>
    <dgm:cxn modelId="{7660481F-EC28-4C18-A060-E8048A57E4D1}" type="presParOf" srcId="{132E4DA4-AB32-4186-89B9-2B9FB071D8D9}" destId="{93DF3AEC-56A0-4324-B252-C94A63562461}" srcOrd="0" destOrd="0" presId="urn:microsoft.com/office/officeart/2008/layout/LinedList"/>
    <dgm:cxn modelId="{35D07962-7E1D-49CC-85DA-FCD6E91205B5}" type="presParOf" srcId="{132E4DA4-AB32-4186-89B9-2B9FB071D8D9}" destId="{9209FC28-3A17-4E3E-A6FE-8D49C66E8784}" srcOrd="1" destOrd="0" presId="urn:microsoft.com/office/officeart/2008/layout/LinedList"/>
    <dgm:cxn modelId="{9868B796-7047-44AD-AF4E-E4CAD644C535}" type="presParOf" srcId="{132E4DA4-AB32-4186-89B9-2B9FB071D8D9}" destId="{14D8BD85-CCE6-4694-9E89-EBA97D1637EA}" srcOrd="2" destOrd="0" presId="urn:microsoft.com/office/officeart/2008/layout/LinedList"/>
    <dgm:cxn modelId="{A1810463-FAD0-4B06-B545-801E1F939544}" type="presParOf" srcId="{27DFEBB7-4A07-467D-8291-63F964659014}" destId="{4290B727-8200-490E-86C4-25B9E223925D}" srcOrd="2" destOrd="0" presId="urn:microsoft.com/office/officeart/2008/layout/LinedList"/>
    <dgm:cxn modelId="{1C3C8404-74B4-484A-9442-8D94B948F09A}" type="presParOf" srcId="{27DFEBB7-4A07-467D-8291-63F964659014}" destId="{ABC37B9B-2EAE-4AE0-BF8E-8962C28C806A}" srcOrd="3" destOrd="0" presId="urn:microsoft.com/office/officeart/2008/layout/LinedList"/>
    <dgm:cxn modelId="{EC0A4773-CF45-4C72-AAB8-F1AE1CF87383}" type="presParOf" srcId="{27DFEBB7-4A07-467D-8291-63F964659014}" destId="{56B6D820-D292-4AB2-ADA8-EA78EEB0F581}" srcOrd="4" destOrd="0" presId="urn:microsoft.com/office/officeart/2008/layout/LinedList"/>
    <dgm:cxn modelId="{A64F5A5D-8519-4517-B101-98E895D6AFA0}" type="presParOf" srcId="{56B6D820-D292-4AB2-ADA8-EA78EEB0F581}" destId="{0E123F67-724D-42EE-9C4A-8C26BCF93666}" srcOrd="0" destOrd="0" presId="urn:microsoft.com/office/officeart/2008/layout/LinedList"/>
    <dgm:cxn modelId="{781EE1C0-CEEF-4328-B578-BCF667AAE6DA}" type="presParOf" srcId="{56B6D820-D292-4AB2-ADA8-EA78EEB0F581}" destId="{1A4B7EC7-56AC-401C-AA1F-2E621E4DDCCF}" srcOrd="1" destOrd="0" presId="urn:microsoft.com/office/officeart/2008/layout/LinedList"/>
    <dgm:cxn modelId="{EFFAD0E1-60AB-4A7C-B9CC-0582E4C194D4}" type="presParOf" srcId="{56B6D820-D292-4AB2-ADA8-EA78EEB0F581}" destId="{6CC9F84A-A4EE-4357-9545-69311C0E4E65}" srcOrd="2" destOrd="0" presId="urn:microsoft.com/office/officeart/2008/layout/LinedList"/>
    <dgm:cxn modelId="{7DEFAF86-2B43-4001-9194-5367D6B9D629}" type="presParOf" srcId="{27DFEBB7-4A07-467D-8291-63F964659014}" destId="{C00269BD-1B0D-40FF-8C5D-21AA2421821E}" srcOrd="5" destOrd="0" presId="urn:microsoft.com/office/officeart/2008/layout/LinedList"/>
    <dgm:cxn modelId="{16298A31-D1CD-475D-ABF7-C048BF6BCFE9}" type="presParOf" srcId="{27DFEBB7-4A07-467D-8291-63F964659014}" destId="{8D286A6B-8E17-4820-8F05-A4CC29EED63C}" srcOrd="6" destOrd="0" presId="urn:microsoft.com/office/officeart/2008/layout/LinedList"/>
    <dgm:cxn modelId="{4EB2A415-7005-4076-87B1-DD42B3FF623D}" type="presParOf" srcId="{27DFEBB7-4A07-467D-8291-63F964659014}" destId="{6DF9F271-9AFC-4013-B562-BA4FF0496459}" srcOrd="7" destOrd="0" presId="urn:microsoft.com/office/officeart/2008/layout/LinedList"/>
    <dgm:cxn modelId="{F4C37447-4D19-4043-8D73-EF7A6D568453}" type="presParOf" srcId="{6DF9F271-9AFC-4013-B562-BA4FF0496459}" destId="{B819945A-4642-419B-B6F7-2A10E9966A41}" srcOrd="0" destOrd="0" presId="urn:microsoft.com/office/officeart/2008/layout/LinedList"/>
    <dgm:cxn modelId="{0EFB5E12-59AA-474E-ADA3-285A21E7E97A}" type="presParOf" srcId="{6DF9F271-9AFC-4013-B562-BA4FF0496459}" destId="{3B1E6A0B-277E-40DB-8A1F-67F55772789C}" srcOrd="1" destOrd="0" presId="urn:microsoft.com/office/officeart/2008/layout/LinedList"/>
    <dgm:cxn modelId="{B5B8CC26-316B-4223-983C-2CF18E761B37}" type="presParOf" srcId="{6DF9F271-9AFC-4013-B562-BA4FF0496459}" destId="{AE697C78-619B-47FF-85E6-2080E14C60F8}" srcOrd="2" destOrd="0" presId="urn:microsoft.com/office/officeart/2008/layout/LinedList"/>
    <dgm:cxn modelId="{26707ECF-9A78-4CB3-BC68-487DB5B32F3C}" type="presParOf" srcId="{27DFEBB7-4A07-467D-8291-63F964659014}" destId="{7AAD249E-6D79-4E7A-902D-96BF318E1DB6}" srcOrd="8" destOrd="0" presId="urn:microsoft.com/office/officeart/2008/layout/LinedList"/>
    <dgm:cxn modelId="{9C47B15E-2607-4851-9FD8-3788EA65240F}" type="presParOf" srcId="{27DFEBB7-4A07-467D-8291-63F964659014}" destId="{51F2CDE4-F4B1-4ACD-BC81-F8E8F0818773}" srcOrd="9" destOrd="0" presId="urn:microsoft.com/office/officeart/2008/layout/LinedList"/>
    <dgm:cxn modelId="{30C78DE3-3C31-4BBB-8F6F-DDF726C64830}" type="presParOf" srcId="{27DFEBB7-4A07-467D-8291-63F964659014}" destId="{85050104-3973-4E89-A0BE-E4DAF43C48E8}" srcOrd="10" destOrd="0" presId="urn:microsoft.com/office/officeart/2008/layout/LinedList"/>
    <dgm:cxn modelId="{5E2C4D60-CC1B-4237-9227-18C1769B7E8A}" type="presParOf" srcId="{85050104-3973-4E89-A0BE-E4DAF43C48E8}" destId="{DF17F6D3-69D6-41AD-BF44-DB317B5B1015}" srcOrd="0" destOrd="0" presId="urn:microsoft.com/office/officeart/2008/layout/LinedList"/>
    <dgm:cxn modelId="{85375FCF-2BE0-4BC0-8FDC-5C67B5BDF1B3}" type="presParOf" srcId="{85050104-3973-4E89-A0BE-E4DAF43C48E8}" destId="{EA61165B-7DE3-4C36-9349-6E34A23B924B}" srcOrd="1" destOrd="0" presId="urn:microsoft.com/office/officeart/2008/layout/LinedList"/>
    <dgm:cxn modelId="{2E91D0BD-6D30-4A11-A798-1994A84C6031}" type="presParOf" srcId="{85050104-3973-4E89-A0BE-E4DAF43C48E8}" destId="{52648526-FAE8-4614-B099-BC7F81AA8FD3}" srcOrd="2" destOrd="0" presId="urn:microsoft.com/office/officeart/2008/layout/LinedList"/>
    <dgm:cxn modelId="{A5E57BEE-D16E-43FE-AC6E-FF220FC1CE80}" type="presParOf" srcId="{27DFEBB7-4A07-467D-8291-63F964659014}" destId="{0CA5B7B7-D61C-4412-80F5-5CDCC7900292}" srcOrd="11" destOrd="0" presId="urn:microsoft.com/office/officeart/2008/layout/LinedList"/>
    <dgm:cxn modelId="{979324B8-0684-4216-908C-A8201B4F98FF}" type="presParOf" srcId="{27DFEBB7-4A07-467D-8291-63F964659014}" destId="{61627795-4377-4B55-8F1D-7939DEB2D9C8}" srcOrd="12" destOrd="0" presId="urn:microsoft.com/office/officeart/2008/layout/LinedList"/>
    <dgm:cxn modelId="{B369C193-B37E-4049-BE88-8758E2E0F9FD}" type="presParOf" srcId="{27DFEBB7-4A07-467D-8291-63F964659014}" destId="{D83842A2-AA39-4D38-8B0D-A68F9A712463}" srcOrd="13" destOrd="0" presId="urn:microsoft.com/office/officeart/2008/layout/LinedList"/>
    <dgm:cxn modelId="{99967CFC-A752-43C3-A8CF-E8AF43693605}" type="presParOf" srcId="{D83842A2-AA39-4D38-8B0D-A68F9A712463}" destId="{8836C521-20EA-495A-A717-64EDAB931A84}" srcOrd="0" destOrd="0" presId="urn:microsoft.com/office/officeart/2008/layout/LinedList"/>
    <dgm:cxn modelId="{68A17E31-2E33-4637-916F-4CECDFC9B287}" type="presParOf" srcId="{D83842A2-AA39-4D38-8B0D-A68F9A712463}" destId="{44C2F5C9-38C2-492C-83F3-E47F3182604F}" srcOrd="1" destOrd="0" presId="urn:microsoft.com/office/officeart/2008/layout/LinedList"/>
    <dgm:cxn modelId="{C39F3595-8D7B-4AFC-BC57-BDDE0038EE52}" type="presParOf" srcId="{D83842A2-AA39-4D38-8B0D-A68F9A712463}" destId="{3965D6E7-B189-48C1-9F53-58DAE9B79635}" srcOrd="2" destOrd="0" presId="urn:microsoft.com/office/officeart/2008/layout/LinedList"/>
    <dgm:cxn modelId="{47951FEF-E903-4A44-A386-AD3E6B00DC2E}" type="presParOf" srcId="{27DFEBB7-4A07-467D-8291-63F964659014}" destId="{5ADF7EAA-9596-46BB-8CCE-0DB3ED06C8E6}" srcOrd="14" destOrd="0" presId="urn:microsoft.com/office/officeart/2008/layout/LinedList"/>
    <dgm:cxn modelId="{B547840E-AAD7-467E-9569-3868B0C5E59C}" type="presParOf" srcId="{27DFEBB7-4A07-467D-8291-63F964659014}" destId="{96C7EBFF-6A59-462B-9A45-53A67F35A139}" srcOrd="15" destOrd="0" presId="urn:microsoft.com/office/officeart/2008/layout/LinedList"/>
    <dgm:cxn modelId="{B3680BCF-213C-48F3-B5DF-E184DC0BA546}" type="presParOf" srcId="{27DFEBB7-4A07-467D-8291-63F964659014}" destId="{45730D4A-292A-477D-B64E-2E0C19EB0AB8}" srcOrd="16" destOrd="0" presId="urn:microsoft.com/office/officeart/2008/layout/LinedList"/>
    <dgm:cxn modelId="{581F801B-F8A7-4A11-8DA5-12A6071D2EAE}" type="presParOf" srcId="{45730D4A-292A-477D-B64E-2E0C19EB0AB8}" destId="{8486678C-BDF8-4262-9C8B-0EC6C07E6CB5}" srcOrd="0" destOrd="0" presId="urn:microsoft.com/office/officeart/2008/layout/LinedList"/>
    <dgm:cxn modelId="{3B643BC9-5974-4358-A23B-3E3BF0A95703}" type="presParOf" srcId="{45730D4A-292A-477D-B64E-2E0C19EB0AB8}" destId="{0BD696CF-4CC2-48F6-A265-EDD1FCFCC5B3}" srcOrd="1" destOrd="0" presId="urn:microsoft.com/office/officeart/2008/layout/LinedList"/>
    <dgm:cxn modelId="{10C94519-48C3-4238-AB28-F2B5974BA07C}" type="presParOf" srcId="{45730D4A-292A-477D-B64E-2E0C19EB0AB8}" destId="{80E23211-3601-44AF-9A9D-77F99DF69157}" srcOrd="2" destOrd="0" presId="urn:microsoft.com/office/officeart/2008/layout/LinedList"/>
    <dgm:cxn modelId="{E281B441-E0BF-4B7A-81FD-207144F1712C}" type="presParOf" srcId="{27DFEBB7-4A07-467D-8291-63F964659014}" destId="{398017AE-1FAD-4590-9895-B8D06AEB1602}" srcOrd="17" destOrd="0" presId="urn:microsoft.com/office/officeart/2008/layout/LinedList"/>
    <dgm:cxn modelId="{4BD1CA42-8CFD-4E1D-8562-320C39148939}" type="presParOf" srcId="{27DFEBB7-4A07-467D-8291-63F964659014}" destId="{A2439212-1F0F-42ED-BB25-645A39C2217E}" srcOrd="18" destOrd="0" presId="urn:microsoft.com/office/officeart/2008/layout/LinedList"/>
    <dgm:cxn modelId="{DFA6003E-560F-452B-8710-89A4DC6E4DD3}" type="presParOf" srcId="{27DFEBB7-4A07-467D-8291-63F964659014}" destId="{72A61F42-85F0-4AA8-9948-C504C1DDE8F6}" srcOrd="19" destOrd="0" presId="urn:microsoft.com/office/officeart/2008/layout/LinedList"/>
    <dgm:cxn modelId="{FA123606-14F8-49C3-9E92-8E0543D3D02B}" type="presParOf" srcId="{72A61F42-85F0-4AA8-9948-C504C1DDE8F6}" destId="{663EFB0C-81ED-4D97-BA38-3DB5273D6B75}" srcOrd="0" destOrd="0" presId="urn:microsoft.com/office/officeart/2008/layout/LinedList"/>
    <dgm:cxn modelId="{19804301-6A78-4054-882C-F09C801C2D66}" type="presParOf" srcId="{72A61F42-85F0-4AA8-9948-C504C1DDE8F6}" destId="{F5AAAEEE-65D8-4CF5-AA8B-CE1AC098E3EC}" srcOrd="1" destOrd="0" presId="urn:microsoft.com/office/officeart/2008/layout/LinedList"/>
    <dgm:cxn modelId="{3F488052-5D29-433F-BC4C-2D00790F9161}" type="presParOf" srcId="{72A61F42-85F0-4AA8-9948-C504C1DDE8F6}" destId="{F970D5B2-0A75-4DC4-AE6C-0C18D52DDDCC}" srcOrd="2" destOrd="0" presId="urn:microsoft.com/office/officeart/2008/layout/LinedList"/>
    <dgm:cxn modelId="{5C34E6A6-55EF-4E9A-9E00-FC3D1A8ABE18}" type="presParOf" srcId="{27DFEBB7-4A07-467D-8291-63F964659014}" destId="{68D71407-44C8-41B4-AB76-6BAFC8640E50}" srcOrd="20" destOrd="0" presId="urn:microsoft.com/office/officeart/2008/layout/LinedList"/>
    <dgm:cxn modelId="{30315CD6-15E9-4C53-9E5D-45BD8B9C3A3B}" type="presParOf" srcId="{27DFEBB7-4A07-467D-8291-63F964659014}" destId="{3034C729-E105-4051-9BC6-BAC0F6614B66}" srcOrd="21" destOrd="0" presId="urn:microsoft.com/office/officeart/2008/layout/LinedList"/>
    <dgm:cxn modelId="{981B27FB-B2F7-4C7E-B52C-94EF6BBE7155}" type="presParOf" srcId="{27DFEBB7-4A07-467D-8291-63F964659014}" destId="{CF6EC86D-4D81-4EEF-B33C-BAA61610BB5E}" srcOrd="22" destOrd="0" presId="urn:microsoft.com/office/officeart/2008/layout/LinedList"/>
    <dgm:cxn modelId="{80C5F0CD-26AE-4916-BE5D-AF7C21F19EC6}" type="presParOf" srcId="{CF6EC86D-4D81-4EEF-B33C-BAA61610BB5E}" destId="{2EC7CFAA-C9E5-46E5-AD75-E13DD2A5CEA2}" srcOrd="0" destOrd="0" presId="urn:microsoft.com/office/officeart/2008/layout/LinedList"/>
    <dgm:cxn modelId="{89B7BA28-4437-4766-8CD4-79EBC552F538}" type="presParOf" srcId="{CF6EC86D-4D81-4EEF-B33C-BAA61610BB5E}" destId="{9D35F7BA-6C47-4EC7-8C09-1CD1E96D85C1}" srcOrd="1" destOrd="0" presId="urn:microsoft.com/office/officeart/2008/layout/LinedList"/>
    <dgm:cxn modelId="{71546B57-E3A5-4A52-B82D-4E6A1EFA0722}" type="presParOf" srcId="{CF6EC86D-4D81-4EEF-B33C-BAA61610BB5E}" destId="{1790E583-90A3-4A45-9285-B9C52CD905C3}" srcOrd="2" destOrd="0" presId="urn:microsoft.com/office/officeart/2008/layout/LinedList"/>
    <dgm:cxn modelId="{B12BB1D1-2441-4575-B431-1993ECF08731}" type="presParOf" srcId="{27DFEBB7-4A07-467D-8291-63F964659014}" destId="{41E252DA-5E5C-4D29-8277-A3D1F5ACBC6C}" srcOrd="23" destOrd="0" presId="urn:microsoft.com/office/officeart/2008/layout/LinedList"/>
    <dgm:cxn modelId="{C44A4918-2C1B-4FC6-9CD2-55B2F1178B35}" type="presParOf" srcId="{27DFEBB7-4A07-467D-8291-63F964659014}" destId="{102FC7DA-C14B-4D5B-987B-1ED7EEDF873F}" srcOrd="24" destOrd="0" presId="urn:microsoft.com/office/officeart/2008/layout/LinedList"/>
    <dgm:cxn modelId="{E04F4996-EB66-46CA-AA32-F93B72F87991}" type="presParOf" srcId="{27DFEBB7-4A07-467D-8291-63F964659014}" destId="{3296B418-AC97-43C0-A1F4-31F351FDFC5A}" srcOrd="25" destOrd="0" presId="urn:microsoft.com/office/officeart/2008/layout/LinedList"/>
    <dgm:cxn modelId="{B7A3EA1D-EDA8-4CD1-8AEF-2C8C4A1BE38E}" type="presParOf" srcId="{3296B418-AC97-43C0-A1F4-31F351FDFC5A}" destId="{5E7559A0-5AC2-402B-BDA6-A98A2A61C094}" srcOrd="0" destOrd="0" presId="urn:microsoft.com/office/officeart/2008/layout/LinedList"/>
    <dgm:cxn modelId="{D58BC626-04C1-4503-925E-80F8F441E0C7}" type="presParOf" srcId="{3296B418-AC97-43C0-A1F4-31F351FDFC5A}" destId="{5174C08A-993C-4568-9E78-E90861492490}" srcOrd="1" destOrd="0" presId="urn:microsoft.com/office/officeart/2008/layout/LinedList"/>
    <dgm:cxn modelId="{B1BF5CF8-A904-4B78-B59B-700AD21F86D3}" type="presParOf" srcId="{3296B418-AC97-43C0-A1F4-31F351FDFC5A}" destId="{CDF6BF6D-37A5-4571-A384-4962B81A25E7}" srcOrd="2" destOrd="0" presId="urn:microsoft.com/office/officeart/2008/layout/LinedList"/>
    <dgm:cxn modelId="{A398095D-8187-45F4-AF9C-79434307ADE8}" type="presParOf" srcId="{27DFEBB7-4A07-467D-8291-63F964659014}" destId="{EC01C6E0-FEEB-48E7-B8BC-415AA583C1EF}" srcOrd="26" destOrd="0" presId="urn:microsoft.com/office/officeart/2008/layout/LinedList"/>
    <dgm:cxn modelId="{CECCB89F-97D4-40A0-9CE7-3CC34ABDEB4B}" type="presParOf" srcId="{27DFEBB7-4A07-467D-8291-63F964659014}" destId="{CBC9FC98-623B-4E7F-B984-20A3F2ABB858}" srcOrd="27" destOrd="0" presId="urn:microsoft.com/office/officeart/2008/layout/LinedList"/>
    <dgm:cxn modelId="{CEB7D4CF-20C3-4237-9DA6-3E048E2254AE}" type="presParOf" srcId="{27DFEBB7-4A07-467D-8291-63F964659014}" destId="{2B6FCE4F-56A2-4AE5-904C-9DCA1E693A37}" srcOrd="28" destOrd="0" presId="urn:microsoft.com/office/officeart/2008/layout/LinedList"/>
    <dgm:cxn modelId="{81670DF9-94C6-4C05-86A4-EDEDF23FE219}" type="presParOf" srcId="{2B6FCE4F-56A2-4AE5-904C-9DCA1E693A37}" destId="{3E88E675-0302-42B1-878B-2A3EB29B15F2}" srcOrd="0" destOrd="0" presId="urn:microsoft.com/office/officeart/2008/layout/LinedList"/>
    <dgm:cxn modelId="{673C8148-5EA8-4B48-8720-E5CFD9F9A8DA}" type="presParOf" srcId="{2B6FCE4F-56A2-4AE5-904C-9DCA1E693A37}" destId="{16C06F29-3E53-4346-B235-6B126E34303B}" srcOrd="1" destOrd="0" presId="urn:microsoft.com/office/officeart/2008/layout/LinedList"/>
    <dgm:cxn modelId="{89B2A2D1-DECA-4B96-86B4-86C1BE4449BA}" type="presParOf" srcId="{2B6FCE4F-56A2-4AE5-904C-9DCA1E693A37}" destId="{2B6F27BD-C83F-45C3-BEC9-031A1C10FA2D}" srcOrd="2" destOrd="0" presId="urn:microsoft.com/office/officeart/2008/layout/LinedList"/>
    <dgm:cxn modelId="{A05F1886-24EF-413B-9405-1072E6FB607A}" type="presParOf" srcId="{27DFEBB7-4A07-467D-8291-63F964659014}" destId="{28BA8138-1EF9-41E7-A5FF-0EB7388A5F7E}" srcOrd="29" destOrd="0" presId="urn:microsoft.com/office/officeart/2008/layout/LinedList"/>
    <dgm:cxn modelId="{9E49E36F-F095-4050-BB0E-712F08A04C42}" type="presParOf" srcId="{27DFEBB7-4A07-467D-8291-63F964659014}" destId="{9CCCF7EE-B90C-44C8-AF2C-2F5DE1631680}" srcOrd="30"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68FCD4-91D7-484E-B99C-623772B37933}"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6CB16ED5-D328-4EB3-B194-2B60DBC942C8}">
      <dgm:prSet/>
      <dgm:spPr/>
      <dgm:t>
        <a:bodyPr/>
        <a:lstStyle/>
        <a:p>
          <a:r>
            <a:rPr lang="en-GB"/>
            <a:t>Corporate policies and procedures</a:t>
          </a:r>
          <a:endParaRPr lang="en-US"/>
        </a:p>
      </dgm:t>
    </dgm:pt>
    <dgm:pt modelId="{CC4C8191-2A2F-4F8C-A92C-B521CC0BF012}" type="parTrans" cxnId="{423EC000-DB6D-4B38-B73B-FD9D013713F7}">
      <dgm:prSet/>
      <dgm:spPr/>
      <dgm:t>
        <a:bodyPr/>
        <a:lstStyle/>
        <a:p>
          <a:endParaRPr lang="en-US"/>
        </a:p>
      </dgm:t>
    </dgm:pt>
    <dgm:pt modelId="{6E8033B6-D84E-4785-9582-3A31CD90E222}" type="sibTrans" cxnId="{423EC000-DB6D-4B38-B73B-FD9D013713F7}">
      <dgm:prSet/>
      <dgm:spPr/>
      <dgm:t>
        <a:bodyPr/>
        <a:lstStyle/>
        <a:p>
          <a:endParaRPr lang="en-US"/>
        </a:p>
      </dgm:t>
    </dgm:pt>
    <dgm:pt modelId="{0FF93DEF-90AA-4088-A09A-27A1F120BA8B}">
      <dgm:prSet/>
      <dgm:spPr/>
      <dgm:t>
        <a:bodyPr/>
        <a:lstStyle/>
        <a:p>
          <a:r>
            <a:rPr lang="en-GB"/>
            <a:t>E.g. Health &amp; Safety, Staff Welfare, </a:t>
          </a:r>
          <a:r>
            <a:rPr lang="en-GB" i="0" baseline="0"/>
            <a:t>Relationships, Learning and Behaviour</a:t>
          </a:r>
          <a:r>
            <a:rPr lang="en-GB"/>
            <a:t> Strategy </a:t>
          </a:r>
          <a:endParaRPr lang="en-US"/>
        </a:p>
      </dgm:t>
    </dgm:pt>
    <dgm:pt modelId="{9F70694E-90D3-481B-8853-0F2ED8889C03}" type="parTrans" cxnId="{A76803D3-F4DF-4FAA-9978-13677E5959DF}">
      <dgm:prSet/>
      <dgm:spPr/>
      <dgm:t>
        <a:bodyPr/>
        <a:lstStyle/>
        <a:p>
          <a:endParaRPr lang="en-US"/>
        </a:p>
      </dgm:t>
    </dgm:pt>
    <dgm:pt modelId="{97D7DF35-9757-45E9-9E51-D77F82FA3229}" type="sibTrans" cxnId="{A76803D3-F4DF-4FAA-9978-13677E5959DF}">
      <dgm:prSet/>
      <dgm:spPr/>
      <dgm:t>
        <a:bodyPr/>
        <a:lstStyle/>
        <a:p>
          <a:endParaRPr lang="en-US"/>
        </a:p>
      </dgm:t>
    </dgm:pt>
    <dgm:pt modelId="{E34EAAC9-C0EB-4532-B566-68E48B5461AF}">
      <dgm:prSet/>
      <dgm:spPr/>
      <dgm:t>
        <a:bodyPr/>
        <a:lstStyle/>
        <a:p>
          <a:r>
            <a:rPr lang="en-GB"/>
            <a:t>Specific policies and procedures</a:t>
          </a:r>
          <a:endParaRPr lang="en-US"/>
        </a:p>
      </dgm:t>
    </dgm:pt>
    <dgm:pt modelId="{61C0CA29-E442-4D8D-8EDB-9EA61FD42F4B}" type="parTrans" cxnId="{2E93E26F-747A-4DC3-9F51-1437FBFC1B3A}">
      <dgm:prSet/>
      <dgm:spPr/>
      <dgm:t>
        <a:bodyPr/>
        <a:lstStyle/>
        <a:p>
          <a:endParaRPr lang="en-US"/>
        </a:p>
      </dgm:t>
    </dgm:pt>
    <dgm:pt modelId="{DFD244B6-A5D8-4569-9EB7-29098C129CA4}" type="sibTrans" cxnId="{2E93E26F-747A-4DC3-9F51-1437FBFC1B3A}">
      <dgm:prSet/>
      <dgm:spPr/>
      <dgm:t>
        <a:bodyPr/>
        <a:lstStyle/>
        <a:p>
          <a:endParaRPr lang="en-US"/>
        </a:p>
      </dgm:t>
    </dgm:pt>
    <dgm:pt modelId="{7CA11EA1-BA47-4827-A745-FDC8DAFAEFA1}">
      <dgm:prSet/>
      <dgm:spPr/>
      <dgm:t>
        <a:bodyPr/>
        <a:lstStyle/>
        <a:p>
          <a:r>
            <a:rPr lang="en-GB"/>
            <a:t>E.g. Managing Risk, Physical Intervention, Exclusion</a:t>
          </a:r>
          <a:endParaRPr lang="en-US"/>
        </a:p>
      </dgm:t>
    </dgm:pt>
    <dgm:pt modelId="{80008B35-A9B3-4D43-BEBF-218021EA192A}" type="parTrans" cxnId="{1F19EED5-8C3C-400E-988F-6BA41F186E0E}">
      <dgm:prSet/>
      <dgm:spPr/>
      <dgm:t>
        <a:bodyPr/>
        <a:lstStyle/>
        <a:p>
          <a:endParaRPr lang="en-US"/>
        </a:p>
      </dgm:t>
    </dgm:pt>
    <dgm:pt modelId="{CEAC48ED-C490-4356-AD8F-25232239EDBB}" type="sibTrans" cxnId="{1F19EED5-8C3C-400E-988F-6BA41F186E0E}">
      <dgm:prSet/>
      <dgm:spPr/>
      <dgm:t>
        <a:bodyPr/>
        <a:lstStyle/>
        <a:p>
          <a:endParaRPr lang="en-US"/>
        </a:p>
      </dgm:t>
    </dgm:pt>
    <dgm:pt modelId="{4A18C2A7-AADA-420C-BCD2-3CDFB8C6D2D0}">
      <dgm:prSet/>
      <dgm:spPr/>
      <dgm:t>
        <a:bodyPr/>
        <a:lstStyle/>
        <a:p>
          <a:r>
            <a:rPr lang="en-GB"/>
            <a:t>Specific establishment policies</a:t>
          </a:r>
          <a:endParaRPr lang="en-US"/>
        </a:p>
      </dgm:t>
    </dgm:pt>
    <dgm:pt modelId="{E8750E9A-57C4-4E1B-B46E-7033E63BF8A9}" type="parTrans" cxnId="{2DCC64AA-85F4-4AB3-A121-4B8C4B5CC3E2}">
      <dgm:prSet/>
      <dgm:spPr/>
      <dgm:t>
        <a:bodyPr/>
        <a:lstStyle/>
        <a:p>
          <a:endParaRPr lang="en-US"/>
        </a:p>
      </dgm:t>
    </dgm:pt>
    <dgm:pt modelId="{B64721DE-DAF1-41FD-9C8E-0188E4C52E82}" type="sibTrans" cxnId="{2DCC64AA-85F4-4AB3-A121-4B8C4B5CC3E2}">
      <dgm:prSet/>
      <dgm:spPr/>
      <dgm:t>
        <a:bodyPr/>
        <a:lstStyle/>
        <a:p>
          <a:endParaRPr lang="en-US"/>
        </a:p>
      </dgm:t>
    </dgm:pt>
    <dgm:pt modelId="{3F215826-A461-4B0E-ABA4-EC17FF6C1B76}">
      <dgm:prSet/>
      <dgm:spPr/>
      <dgm:t>
        <a:bodyPr/>
        <a:lstStyle/>
        <a:p>
          <a:r>
            <a:rPr lang="en-GB"/>
            <a:t>E.g. taking account of local needs</a:t>
          </a:r>
          <a:endParaRPr lang="en-US"/>
        </a:p>
      </dgm:t>
    </dgm:pt>
    <dgm:pt modelId="{28F56EE7-3365-405E-8477-301D667E00D0}" type="parTrans" cxnId="{BC3F19AE-19B5-47EE-A167-5EEAA95570D9}">
      <dgm:prSet/>
      <dgm:spPr/>
      <dgm:t>
        <a:bodyPr/>
        <a:lstStyle/>
        <a:p>
          <a:endParaRPr lang="en-US"/>
        </a:p>
      </dgm:t>
    </dgm:pt>
    <dgm:pt modelId="{129B6E9F-33B7-4092-8BF9-A300B014DA15}" type="sibTrans" cxnId="{BC3F19AE-19B5-47EE-A167-5EEAA95570D9}">
      <dgm:prSet/>
      <dgm:spPr/>
      <dgm:t>
        <a:bodyPr/>
        <a:lstStyle/>
        <a:p>
          <a:endParaRPr lang="en-US"/>
        </a:p>
      </dgm:t>
    </dgm:pt>
    <dgm:pt modelId="{7BD84A09-06BB-4482-BE51-40E6B7111DC4}" type="pres">
      <dgm:prSet presAssocID="{1F68FCD4-91D7-484E-B99C-623772B37933}" presName="Name0" presStyleCnt="0">
        <dgm:presLayoutVars>
          <dgm:dir/>
          <dgm:resizeHandles val="exact"/>
        </dgm:presLayoutVars>
      </dgm:prSet>
      <dgm:spPr/>
    </dgm:pt>
    <dgm:pt modelId="{F95FBE7A-06A2-4A1D-83F5-8CCC1AF7789B}" type="pres">
      <dgm:prSet presAssocID="{6CB16ED5-D328-4EB3-B194-2B60DBC942C8}" presName="node" presStyleLbl="node1" presStyleIdx="0" presStyleCnt="6">
        <dgm:presLayoutVars>
          <dgm:bulletEnabled val="1"/>
        </dgm:presLayoutVars>
      </dgm:prSet>
      <dgm:spPr/>
    </dgm:pt>
    <dgm:pt modelId="{DDB175DC-225F-44ED-8CEF-5416D7ADCAB8}" type="pres">
      <dgm:prSet presAssocID="{6E8033B6-D84E-4785-9582-3A31CD90E222}" presName="sibTrans" presStyleLbl="sibTrans1D1" presStyleIdx="0" presStyleCnt="5"/>
      <dgm:spPr/>
    </dgm:pt>
    <dgm:pt modelId="{853336A8-C8AC-42D9-97B2-997BE2504684}" type="pres">
      <dgm:prSet presAssocID="{6E8033B6-D84E-4785-9582-3A31CD90E222}" presName="connectorText" presStyleLbl="sibTrans1D1" presStyleIdx="0" presStyleCnt="5"/>
      <dgm:spPr/>
    </dgm:pt>
    <dgm:pt modelId="{1DDF11CA-A288-4C72-AD39-B8EA1916751E}" type="pres">
      <dgm:prSet presAssocID="{0FF93DEF-90AA-4088-A09A-27A1F120BA8B}" presName="node" presStyleLbl="node1" presStyleIdx="1" presStyleCnt="6">
        <dgm:presLayoutVars>
          <dgm:bulletEnabled val="1"/>
        </dgm:presLayoutVars>
      </dgm:prSet>
      <dgm:spPr/>
    </dgm:pt>
    <dgm:pt modelId="{3B65C47D-DE63-4574-AA3F-73B764BCF39A}" type="pres">
      <dgm:prSet presAssocID="{97D7DF35-9757-45E9-9E51-D77F82FA3229}" presName="sibTrans" presStyleLbl="sibTrans1D1" presStyleIdx="1" presStyleCnt="5"/>
      <dgm:spPr/>
    </dgm:pt>
    <dgm:pt modelId="{B173F4A2-C8D4-4979-9F5A-14E0282358FE}" type="pres">
      <dgm:prSet presAssocID="{97D7DF35-9757-45E9-9E51-D77F82FA3229}" presName="connectorText" presStyleLbl="sibTrans1D1" presStyleIdx="1" presStyleCnt="5"/>
      <dgm:spPr/>
    </dgm:pt>
    <dgm:pt modelId="{07B51016-7040-4FE1-BAF5-9FAD3F7E164A}" type="pres">
      <dgm:prSet presAssocID="{E34EAAC9-C0EB-4532-B566-68E48B5461AF}" presName="node" presStyleLbl="node1" presStyleIdx="2" presStyleCnt="6">
        <dgm:presLayoutVars>
          <dgm:bulletEnabled val="1"/>
        </dgm:presLayoutVars>
      </dgm:prSet>
      <dgm:spPr/>
    </dgm:pt>
    <dgm:pt modelId="{6463608F-FBC5-481C-B258-4325CF3C3DCF}" type="pres">
      <dgm:prSet presAssocID="{DFD244B6-A5D8-4569-9EB7-29098C129CA4}" presName="sibTrans" presStyleLbl="sibTrans1D1" presStyleIdx="2" presStyleCnt="5"/>
      <dgm:spPr/>
    </dgm:pt>
    <dgm:pt modelId="{64016FB5-CA51-4783-8056-7187DA2DC578}" type="pres">
      <dgm:prSet presAssocID="{DFD244B6-A5D8-4569-9EB7-29098C129CA4}" presName="connectorText" presStyleLbl="sibTrans1D1" presStyleIdx="2" presStyleCnt="5"/>
      <dgm:spPr/>
    </dgm:pt>
    <dgm:pt modelId="{CB5209C2-93DC-4AF0-952E-D98097A0C518}" type="pres">
      <dgm:prSet presAssocID="{7CA11EA1-BA47-4827-A745-FDC8DAFAEFA1}" presName="node" presStyleLbl="node1" presStyleIdx="3" presStyleCnt="6">
        <dgm:presLayoutVars>
          <dgm:bulletEnabled val="1"/>
        </dgm:presLayoutVars>
      </dgm:prSet>
      <dgm:spPr/>
    </dgm:pt>
    <dgm:pt modelId="{54340031-DE56-4441-BC7B-AE46FF9991DC}" type="pres">
      <dgm:prSet presAssocID="{CEAC48ED-C490-4356-AD8F-25232239EDBB}" presName="sibTrans" presStyleLbl="sibTrans1D1" presStyleIdx="3" presStyleCnt="5"/>
      <dgm:spPr/>
    </dgm:pt>
    <dgm:pt modelId="{C5B9223F-648E-4CE3-8CD3-4B6697417D90}" type="pres">
      <dgm:prSet presAssocID="{CEAC48ED-C490-4356-AD8F-25232239EDBB}" presName="connectorText" presStyleLbl="sibTrans1D1" presStyleIdx="3" presStyleCnt="5"/>
      <dgm:spPr/>
    </dgm:pt>
    <dgm:pt modelId="{F5BFC9A7-CFCB-4F90-B2AF-E69BF1BE4C4E}" type="pres">
      <dgm:prSet presAssocID="{4A18C2A7-AADA-420C-BCD2-3CDFB8C6D2D0}" presName="node" presStyleLbl="node1" presStyleIdx="4" presStyleCnt="6">
        <dgm:presLayoutVars>
          <dgm:bulletEnabled val="1"/>
        </dgm:presLayoutVars>
      </dgm:prSet>
      <dgm:spPr/>
    </dgm:pt>
    <dgm:pt modelId="{F0556095-89F6-45C2-BBE1-3F01AB1B2C7F}" type="pres">
      <dgm:prSet presAssocID="{B64721DE-DAF1-41FD-9C8E-0188E4C52E82}" presName="sibTrans" presStyleLbl="sibTrans1D1" presStyleIdx="4" presStyleCnt="5"/>
      <dgm:spPr/>
    </dgm:pt>
    <dgm:pt modelId="{8544C481-D9DB-4660-9CA0-7E66BF1245D0}" type="pres">
      <dgm:prSet presAssocID="{B64721DE-DAF1-41FD-9C8E-0188E4C52E82}" presName="connectorText" presStyleLbl="sibTrans1D1" presStyleIdx="4" presStyleCnt="5"/>
      <dgm:spPr/>
    </dgm:pt>
    <dgm:pt modelId="{2B86C1C0-DB5B-4350-8087-E085112160F6}" type="pres">
      <dgm:prSet presAssocID="{3F215826-A461-4B0E-ABA4-EC17FF6C1B76}" presName="node" presStyleLbl="node1" presStyleIdx="5" presStyleCnt="6">
        <dgm:presLayoutVars>
          <dgm:bulletEnabled val="1"/>
        </dgm:presLayoutVars>
      </dgm:prSet>
      <dgm:spPr/>
    </dgm:pt>
  </dgm:ptLst>
  <dgm:cxnLst>
    <dgm:cxn modelId="{7E7E3F00-8D2C-4DD9-809B-BA8CFD9DB48F}" type="presOf" srcId="{4A18C2A7-AADA-420C-BCD2-3CDFB8C6D2D0}" destId="{F5BFC9A7-CFCB-4F90-B2AF-E69BF1BE4C4E}" srcOrd="0" destOrd="0" presId="urn:microsoft.com/office/officeart/2016/7/layout/RepeatingBendingProcessNew"/>
    <dgm:cxn modelId="{423EC000-DB6D-4B38-B73B-FD9D013713F7}" srcId="{1F68FCD4-91D7-484E-B99C-623772B37933}" destId="{6CB16ED5-D328-4EB3-B194-2B60DBC942C8}" srcOrd="0" destOrd="0" parTransId="{CC4C8191-2A2F-4F8C-A92C-B521CC0BF012}" sibTransId="{6E8033B6-D84E-4785-9582-3A31CD90E222}"/>
    <dgm:cxn modelId="{371ECB0D-7607-47A2-80A6-3F8ABA0B3DB8}" type="presOf" srcId="{E34EAAC9-C0EB-4532-B566-68E48B5461AF}" destId="{07B51016-7040-4FE1-BAF5-9FAD3F7E164A}" srcOrd="0" destOrd="0" presId="urn:microsoft.com/office/officeart/2016/7/layout/RepeatingBendingProcessNew"/>
    <dgm:cxn modelId="{A01FC110-8C68-4E5C-B7FD-8EDF4B512C5C}" type="presOf" srcId="{DFD244B6-A5D8-4569-9EB7-29098C129CA4}" destId="{64016FB5-CA51-4783-8056-7187DA2DC578}" srcOrd="1" destOrd="0" presId="urn:microsoft.com/office/officeart/2016/7/layout/RepeatingBendingProcessNew"/>
    <dgm:cxn modelId="{8CBEB318-56B8-4306-A2BF-4330C4DFC3B9}" type="presOf" srcId="{B64721DE-DAF1-41FD-9C8E-0188E4C52E82}" destId="{F0556095-89F6-45C2-BBE1-3F01AB1B2C7F}" srcOrd="0" destOrd="0" presId="urn:microsoft.com/office/officeart/2016/7/layout/RepeatingBendingProcessNew"/>
    <dgm:cxn modelId="{35A25922-E0AF-4F2A-9215-BAD4962F00E9}" type="presOf" srcId="{6E8033B6-D84E-4785-9582-3A31CD90E222}" destId="{DDB175DC-225F-44ED-8CEF-5416D7ADCAB8}" srcOrd="0" destOrd="0" presId="urn:microsoft.com/office/officeart/2016/7/layout/RepeatingBendingProcessNew"/>
    <dgm:cxn modelId="{E91D855C-83DC-4E9A-B86A-633126A6CB70}" type="presOf" srcId="{CEAC48ED-C490-4356-AD8F-25232239EDBB}" destId="{54340031-DE56-4441-BC7B-AE46FF9991DC}" srcOrd="0" destOrd="0" presId="urn:microsoft.com/office/officeart/2016/7/layout/RepeatingBendingProcessNew"/>
    <dgm:cxn modelId="{363B5C5F-B7A3-4B38-A485-50F749E7CA07}" type="presOf" srcId="{97D7DF35-9757-45E9-9E51-D77F82FA3229}" destId="{B173F4A2-C8D4-4979-9F5A-14E0282358FE}" srcOrd="1" destOrd="0" presId="urn:microsoft.com/office/officeart/2016/7/layout/RepeatingBendingProcessNew"/>
    <dgm:cxn modelId="{2E93E26F-747A-4DC3-9F51-1437FBFC1B3A}" srcId="{1F68FCD4-91D7-484E-B99C-623772B37933}" destId="{E34EAAC9-C0EB-4532-B566-68E48B5461AF}" srcOrd="2" destOrd="0" parTransId="{61C0CA29-E442-4D8D-8EDB-9EA61FD42F4B}" sibTransId="{DFD244B6-A5D8-4569-9EB7-29098C129CA4}"/>
    <dgm:cxn modelId="{9A6B8754-245D-4000-8B05-1DFD3402E145}" type="presOf" srcId="{6E8033B6-D84E-4785-9582-3A31CD90E222}" destId="{853336A8-C8AC-42D9-97B2-997BE2504684}" srcOrd="1" destOrd="0" presId="urn:microsoft.com/office/officeart/2016/7/layout/RepeatingBendingProcessNew"/>
    <dgm:cxn modelId="{E68F2C91-5CF5-468A-AB33-F78404C8FFAA}" type="presOf" srcId="{3F215826-A461-4B0E-ABA4-EC17FF6C1B76}" destId="{2B86C1C0-DB5B-4350-8087-E085112160F6}" srcOrd="0" destOrd="0" presId="urn:microsoft.com/office/officeart/2016/7/layout/RepeatingBendingProcessNew"/>
    <dgm:cxn modelId="{B50E22A0-6DE2-45EB-8112-BE16963E257F}" type="presOf" srcId="{1F68FCD4-91D7-484E-B99C-623772B37933}" destId="{7BD84A09-06BB-4482-BE51-40E6B7111DC4}" srcOrd="0" destOrd="0" presId="urn:microsoft.com/office/officeart/2016/7/layout/RepeatingBendingProcessNew"/>
    <dgm:cxn modelId="{19F6C6A7-7D56-429B-9C6F-BB8B941A5D0B}" type="presOf" srcId="{6CB16ED5-D328-4EB3-B194-2B60DBC942C8}" destId="{F95FBE7A-06A2-4A1D-83F5-8CCC1AF7789B}" srcOrd="0" destOrd="0" presId="urn:microsoft.com/office/officeart/2016/7/layout/RepeatingBendingProcessNew"/>
    <dgm:cxn modelId="{2B0E2AA9-5697-4852-9749-6113791A129D}" type="presOf" srcId="{DFD244B6-A5D8-4569-9EB7-29098C129CA4}" destId="{6463608F-FBC5-481C-B258-4325CF3C3DCF}" srcOrd="0" destOrd="0" presId="urn:microsoft.com/office/officeart/2016/7/layout/RepeatingBendingProcessNew"/>
    <dgm:cxn modelId="{2DCC64AA-85F4-4AB3-A121-4B8C4B5CC3E2}" srcId="{1F68FCD4-91D7-484E-B99C-623772B37933}" destId="{4A18C2A7-AADA-420C-BCD2-3CDFB8C6D2D0}" srcOrd="4" destOrd="0" parTransId="{E8750E9A-57C4-4E1B-B46E-7033E63BF8A9}" sibTransId="{B64721DE-DAF1-41FD-9C8E-0188E4C52E82}"/>
    <dgm:cxn modelId="{BC3F19AE-19B5-47EE-A167-5EEAA95570D9}" srcId="{1F68FCD4-91D7-484E-B99C-623772B37933}" destId="{3F215826-A461-4B0E-ABA4-EC17FF6C1B76}" srcOrd="5" destOrd="0" parTransId="{28F56EE7-3365-405E-8477-301D667E00D0}" sibTransId="{129B6E9F-33B7-4092-8BF9-A300B014DA15}"/>
    <dgm:cxn modelId="{794900B0-F198-4806-B504-8485BFDC5458}" type="presOf" srcId="{0FF93DEF-90AA-4088-A09A-27A1F120BA8B}" destId="{1DDF11CA-A288-4C72-AD39-B8EA1916751E}" srcOrd="0" destOrd="0" presId="urn:microsoft.com/office/officeart/2016/7/layout/RepeatingBendingProcessNew"/>
    <dgm:cxn modelId="{8DA5ADD2-6655-4172-B15A-FB9F91825917}" type="presOf" srcId="{7CA11EA1-BA47-4827-A745-FDC8DAFAEFA1}" destId="{CB5209C2-93DC-4AF0-952E-D98097A0C518}" srcOrd="0" destOrd="0" presId="urn:microsoft.com/office/officeart/2016/7/layout/RepeatingBendingProcessNew"/>
    <dgm:cxn modelId="{A76803D3-F4DF-4FAA-9978-13677E5959DF}" srcId="{1F68FCD4-91D7-484E-B99C-623772B37933}" destId="{0FF93DEF-90AA-4088-A09A-27A1F120BA8B}" srcOrd="1" destOrd="0" parTransId="{9F70694E-90D3-481B-8853-0F2ED8889C03}" sibTransId="{97D7DF35-9757-45E9-9E51-D77F82FA3229}"/>
    <dgm:cxn modelId="{1F19EED5-8C3C-400E-988F-6BA41F186E0E}" srcId="{1F68FCD4-91D7-484E-B99C-623772B37933}" destId="{7CA11EA1-BA47-4827-A745-FDC8DAFAEFA1}" srcOrd="3" destOrd="0" parTransId="{80008B35-A9B3-4D43-BEBF-218021EA192A}" sibTransId="{CEAC48ED-C490-4356-AD8F-25232239EDBB}"/>
    <dgm:cxn modelId="{240AC9DA-8097-4442-8168-7DEDE5EE29D0}" type="presOf" srcId="{B64721DE-DAF1-41FD-9C8E-0188E4C52E82}" destId="{8544C481-D9DB-4660-9CA0-7E66BF1245D0}" srcOrd="1" destOrd="0" presId="urn:microsoft.com/office/officeart/2016/7/layout/RepeatingBendingProcessNew"/>
    <dgm:cxn modelId="{CE7995DF-080A-47A7-8EC8-6E871D5E2129}" type="presOf" srcId="{CEAC48ED-C490-4356-AD8F-25232239EDBB}" destId="{C5B9223F-648E-4CE3-8CD3-4B6697417D90}" srcOrd="1" destOrd="0" presId="urn:microsoft.com/office/officeart/2016/7/layout/RepeatingBendingProcessNew"/>
    <dgm:cxn modelId="{6B4F59FD-E0FD-412E-8209-6425AB4BBCA2}" type="presOf" srcId="{97D7DF35-9757-45E9-9E51-D77F82FA3229}" destId="{3B65C47D-DE63-4574-AA3F-73B764BCF39A}" srcOrd="0" destOrd="0" presId="urn:microsoft.com/office/officeart/2016/7/layout/RepeatingBendingProcessNew"/>
    <dgm:cxn modelId="{DF25059B-C50C-4CFA-B8D8-F228DAF608E6}" type="presParOf" srcId="{7BD84A09-06BB-4482-BE51-40E6B7111DC4}" destId="{F95FBE7A-06A2-4A1D-83F5-8CCC1AF7789B}" srcOrd="0" destOrd="0" presId="urn:microsoft.com/office/officeart/2016/7/layout/RepeatingBendingProcessNew"/>
    <dgm:cxn modelId="{0C5990E7-C233-4F1A-A9A4-47D728557DDC}" type="presParOf" srcId="{7BD84A09-06BB-4482-BE51-40E6B7111DC4}" destId="{DDB175DC-225F-44ED-8CEF-5416D7ADCAB8}" srcOrd="1" destOrd="0" presId="urn:microsoft.com/office/officeart/2016/7/layout/RepeatingBendingProcessNew"/>
    <dgm:cxn modelId="{8744B358-F90B-4A05-BB52-ECF20B754507}" type="presParOf" srcId="{DDB175DC-225F-44ED-8CEF-5416D7ADCAB8}" destId="{853336A8-C8AC-42D9-97B2-997BE2504684}" srcOrd="0" destOrd="0" presId="urn:microsoft.com/office/officeart/2016/7/layout/RepeatingBendingProcessNew"/>
    <dgm:cxn modelId="{53E643D3-68F9-46F5-BBA6-A33AC720749B}" type="presParOf" srcId="{7BD84A09-06BB-4482-BE51-40E6B7111DC4}" destId="{1DDF11CA-A288-4C72-AD39-B8EA1916751E}" srcOrd="2" destOrd="0" presId="urn:microsoft.com/office/officeart/2016/7/layout/RepeatingBendingProcessNew"/>
    <dgm:cxn modelId="{E2CCDBE2-6F1E-47DC-A12F-4D9EFE9F173E}" type="presParOf" srcId="{7BD84A09-06BB-4482-BE51-40E6B7111DC4}" destId="{3B65C47D-DE63-4574-AA3F-73B764BCF39A}" srcOrd="3" destOrd="0" presId="urn:microsoft.com/office/officeart/2016/7/layout/RepeatingBendingProcessNew"/>
    <dgm:cxn modelId="{2024FEA0-1FD9-4151-8C7C-7F2D6623929A}" type="presParOf" srcId="{3B65C47D-DE63-4574-AA3F-73B764BCF39A}" destId="{B173F4A2-C8D4-4979-9F5A-14E0282358FE}" srcOrd="0" destOrd="0" presId="urn:microsoft.com/office/officeart/2016/7/layout/RepeatingBendingProcessNew"/>
    <dgm:cxn modelId="{56F1B6FE-3CF5-4ADC-97FC-A65F8F39822B}" type="presParOf" srcId="{7BD84A09-06BB-4482-BE51-40E6B7111DC4}" destId="{07B51016-7040-4FE1-BAF5-9FAD3F7E164A}" srcOrd="4" destOrd="0" presId="urn:microsoft.com/office/officeart/2016/7/layout/RepeatingBendingProcessNew"/>
    <dgm:cxn modelId="{33A070B5-076E-4E2A-A60F-0980A66FA6A3}" type="presParOf" srcId="{7BD84A09-06BB-4482-BE51-40E6B7111DC4}" destId="{6463608F-FBC5-481C-B258-4325CF3C3DCF}" srcOrd="5" destOrd="0" presId="urn:microsoft.com/office/officeart/2016/7/layout/RepeatingBendingProcessNew"/>
    <dgm:cxn modelId="{CE320D35-36A3-4330-B548-21F366043973}" type="presParOf" srcId="{6463608F-FBC5-481C-B258-4325CF3C3DCF}" destId="{64016FB5-CA51-4783-8056-7187DA2DC578}" srcOrd="0" destOrd="0" presId="urn:microsoft.com/office/officeart/2016/7/layout/RepeatingBendingProcessNew"/>
    <dgm:cxn modelId="{F0C9A414-6C09-46B9-A3A4-912C728F602B}" type="presParOf" srcId="{7BD84A09-06BB-4482-BE51-40E6B7111DC4}" destId="{CB5209C2-93DC-4AF0-952E-D98097A0C518}" srcOrd="6" destOrd="0" presId="urn:microsoft.com/office/officeart/2016/7/layout/RepeatingBendingProcessNew"/>
    <dgm:cxn modelId="{50DB796D-C9EB-4832-B79B-F3448DC7F46D}" type="presParOf" srcId="{7BD84A09-06BB-4482-BE51-40E6B7111DC4}" destId="{54340031-DE56-4441-BC7B-AE46FF9991DC}" srcOrd="7" destOrd="0" presId="urn:microsoft.com/office/officeart/2016/7/layout/RepeatingBendingProcessNew"/>
    <dgm:cxn modelId="{E268AC19-B9A6-48ED-AE72-B938ED601DD1}" type="presParOf" srcId="{54340031-DE56-4441-BC7B-AE46FF9991DC}" destId="{C5B9223F-648E-4CE3-8CD3-4B6697417D90}" srcOrd="0" destOrd="0" presId="urn:microsoft.com/office/officeart/2016/7/layout/RepeatingBendingProcessNew"/>
    <dgm:cxn modelId="{129F8C2D-6C81-45AB-8C05-31F502584BD3}" type="presParOf" srcId="{7BD84A09-06BB-4482-BE51-40E6B7111DC4}" destId="{F5BFC9A7-CFCB-4F90-B2AF-E69BF1BE4C4E}" srcOrd="8" destOrd="0" presId="urn:microsoft.com/office/officeart/2016/7/layout/RepeatingBendingProcessNew"/>
    <dgm:cxn modelId="{442366C3-3128-4D70-A0A9-BEE03CAB4368}" type="presParOf" srcId="{7BD84A09-06BB-4482-BE51-40E6B7111DC4}" destId="{F0556095-89F6-45C2-BBE1-3F01AB1B2C7F}" srcOrd="9" destOrd="0" presId="urn:microsoft.com/office/officeart/2016/7/layout/RepeatingBendingProcessNew"/>
    <dgm:cxn modelId="{49FF3D8C-DF48-43D7-BF2C-29FE64E91B10}" type="presParOf" srcId="{F0556095-89F6-45C2-BBE1-3F01AB1B2C7F}" destId="{8544C481-D9DB-4660-9CA0-7E66BF1245D0}" srcOrd="0" destOrd="0" presId="urn:microsoft.com/office/officeart/2016/7/layout/RepeatingBendingProcessNew"/>
    <dgm:cxn modelId="{1A08944D-6BA2-42E6-AAEB-F3E6C9242B99}" type="presParOf" srcId="{7BD84A09-06BB-4482-BE51-40E6B7111DC4}" destId="{2B86C1C0-DB5B-4350-8087-E085112160F6}"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1F5929-A007-41F8-9E5D-5B23686434BB}" type="doc">
      <dgm:prSet loTypeId="urn:microsoft.com/office/officeart/2005/8/layout/default" loCatId="list" qsTypeId="urn:microsoft.com/office/officeart/2005/8/quickstyle/simple1" qsCatId="simple" csTypeId="urn:microsoft.com/office/officeart/2005/8/colors/accent4_1" csCatId="accent4" phldr="1"/>
      <dgm:spPr/>
      <dgm:t>
        <a:bodyPr/>
        <a:lstStyle/>
        <a:p>
          <a:endParaRPr lang="en-GB"/>
        </a:p>
      </dgm:t>
    </dgm:pt>
    <dgm:pt modelId="{77E5C6D4-5137-4D7D-9BA2-BD681CE1E712}">
      <dgm:prSet phldrT="[Text]" custT="1"/>
      <dgm:spPr/>
      <dgm:t>
        <a:bodyPr/>
        <a:lstStyle/>
        <a:p>
          <a:r>
            <a:rPr lang="en-GB" sz="2000" dirty="0"/>
            <a:t>Leadership</a:t>
          </a:r>
        </a:p>
      </dgm:t>
    </dgm:pt>
    <dgm:pt modelId="{10A38CE3-2D12-41CD-A130-5FBD90BF6B41}" type="parTrans" cxnId="{8CC558BE-0BEC-489A-9111-0AD0F5D310EB}">
      <dgm:prSet/>
      <dgm:spPr/>
      <dgm:t>
        <a:bodyPr/>
        <a:lstStyle/>
        <a:p>
          <a:endParaRPr lang="en-GB"/>
        </a:p>
      </dgm:t>
    </dgm:pt>
    <dgm:pt modelId="{2DFD6CC8-49ED-4A1A-8C5F-DC6A61137A49}" type="sibTrans" cxnId="{8CC558BE-0BEC-489A-9111-0AD0F5D310EB}">
      <dgm:prSet/>
      <dgm:spPr/>
      <dgm:t>
        <a:bodyPr/>
        <a:lstStyle/>
        <a:p>
          <a:endParaRPr lang="en-GB"/>
        </a:p>
      </dgm:t>
    </dgm:pt>
    <dgm:pt modelId="{7058A4E7-AE44-4841-99C9-C0B63B8A45D3}">
      <dgm:prSet phldrT="[Text]" custT="1"/>
      <dgm:spPr/>
      <dgm:t>
        <a:bodyPr/>
        <a:lstStyle/>
        <a:p>
          <a:r>
            <a:rPr lang="en-GB" sz="2000" dirty="0"/>
            <a:t>Structures and Systems</a:t>
          </a:r>
        </a:p>
      </dgm:t>
    </dgm:pt>
    <dgm:pt modelId="{B7DB6D7E-D2AF-4510-9163-85BA762F8CDC}" type="parTrans" cxnId="{60C8EC40-D27B-4D08-95FB-C748FB133239}">
      <dgm:prSet/>
      <dgm:spPr/>
      <dgm:t>
        <a:bodyPr/>
        <a:lstStyle/>
        <a:p>
          <a:endParaRPr lang="en-GB"/>
        </a:p>
      </dgm:t>
    </dgm:pt>
    <dgm:pt modelId="{470F9EB8-C7A7-4589-B334-3DB08DA59880}" type="sibTrans" cxnId="{60C8EC40-D27B-4D08-95FB-C748FB133239}">
      <dgm:prSet/>
      <dgm:spPr/>
      <dgm:t>
        <a:bodyPr/>
        <a:lstStyle/>
        <a:p>
          <a:endParaRPr lang="en-GB"/>
        </a:p>
      </dgm:t>
    </dgm:pt>
    <dgm:pt modelId="{2A2373AB-ECBE-45C2-8A8C-8082ABCA8260}">
      <dgm:prSet phldrT="[Text]" custT="1"/>
      <dgm:spPr/>
      <dgm:t>
        <a:bodyPr/>
        <a:lstStyle/>
        <a:p>
          <a:r>
            <a:rPr lang="en-GB" sz="2000" dirty="0"/>
            <a:t>Environment</a:t>
          </a:r>
        </a:p>
      </dgm:t>
    </dgm:pt>
    <dgm:pt modelId="{3221348A-A157-447B-ADF2-B418C3582276}" type="parTrans" cxnId="{6113B0FF-BA20-46BF-B921-428300610538}">
      <dgm:prSet/>
      <dgm:spPr/>
      <dgm:t>
        <a:bodyPr/>
        <a:lstStyle/>
        <a:p>
          <a:endParaRPr lang="en-GB"/>
        </a:p>
      </dgm:t>
    </dgm:pt>
    <dgm:pt modelId="{A702B90D-F4A4-420B-940D-4E38F291A2CF}" type="sibTrans" cxnId="{6113B0FF-BA20-46BF-B921-428300610538}">
      <dgm:prSet/>
      <dgm:spPr/>
      <dgm:t>
        <a:bodyPr/>
        <a:lstStyle/>
        <a:p>
          <a:endParaRPr lang="en-GB"/>
        </a:p>
      </dgm:t>
    </dgm:pt>
    <dgm:pt modelId="{C552E4F4-2B54-4E5D-9B61-1FA3B8CF594D}">
      <dgm:prSet phldrT="[Text]" custT="1"/>
      <dgm:spPr/>
      <dgm:t>
        <a:bodyPr/>
        <a:lstStyle/>
        <a:p>
          <a:r>
            <a:rPr lang="en-GB" sz="2000" dirty="0"/>
            <a:t>Staff Practice</a:t>
          </a:r>
        </a:p>
      </dgm:t>
    </dgm:pt>
    <dgm:pt modelId="{F817BBC7-1F2D-40A3-B4BA-8F6D52E8DD9A}" type="parTrans" cxnId="{EEE4417E-4D52-4215-B0DA-4F5DA5CA90E9}">
      <dgm:prSet/>
      <dgm:spPr/>
      <dgm:t>
        <a:bodyPr/>
        <a:lstStyle/>
        <a:p>
          <a:endParaRPr lang="en-GB"/>
        </a:p>
      </dgm:t>
    </dgm:pt>
    <dgm:pt modelId="{F346CE0A-B0BD-4D2F-AB1B-3D81213C9597}" type="sibTrans" cxnId="{EEE4417E-4D52-4215-B0DA-4F5DA5CA90E9}">
      <dgm:prSet/>
      <dgm:spPr/>
      <dgm:t>
        <a:bodyPr/>
        <a:lstStyle/>
        <a:p>
          <a:endParaRPr lang="en-GB"/>
        </a:p>
      </dgm:t>
    </dgm:pt>
    <dgm:pt modelId="{47E39513-C7E1-4832-932C-6B9EF717362D}">
      <dgm:prSet phldrT="[Text]" custT="1"/>
      <dgm:spPr/>
      <dgm:t>
        <a:bodyPr/>
        <a:lstStyle/>
        <a:p>
          <a:r>
            <a:rPr lang="en-GB" sz="2000" dirty="0"/>
            <a:t>Whole School Approach</a:t>
          </a:r>
        </a:p>
      </dgm:t>
    </dgm:pt>
    <dgm:pt modelId="{8108CFFF-971B-4D0F-AAE4-BDFA976AB851}" type="parTrans" cxnId="{0AC235A8-DD87-49F5-ABFE-768C501AF7AA}">
      <dgm:prSet/>
      <dgm:spPr/>
      <dgm:t>
        <a:bodyPr/>
        <a:lstStyle/>
        <a:p>
          <a:endParaRPr lang="en-GB"/>
        </a:p>
      </dgm:t>
    </dgm:pt>
    <dgm:pt modelId="{923E9104-FEF6-49DE-A1B9-798D71572343}" type="sibTrans" cxnId="{0AC235A8-DD87-49F5-ABFE-768C501AF7AA}">
      <dgm:prSet/>
      <dgm:spPr/>
      <dgm:t>
        <a:bodyPr/>
        <a:lstStyle/>
        <a:p>
          <a:endParaRPr lang="en-GB"/>
        </a:p>
      </dgm:t>
    </dgm:pt>
    <dgm:pt modelId="{07701830-49E0-48D1-B6E8-6DD12177161F}" type="pres">
      <dgm:prSet presAssocID="{081F5929-A007-41F8-9E5D-5B23686434BB}" presName="diagram" presStyleCnt="0">
        <dgm:presLayoutVars>
          <dgm:dir/>
          <dgm:resizeHandles val="exact"/>
        </dgm:presLayoutVars>
      </dgm:prSet>
      <dgm:spPr/>
    </dgm:pt>
    <dgm:pt modelId="{283CE7C3-00B1-4AF0-B5F3-DC7610ED1B29}" type="pres">
      <dgm:prSet presAssocID="{77E5C6D4-5137-4D7D-9BA2-BD681CE1E712}" presName="node" presStyleLbl="node1" presStyleIdx="0" presStyleCnt="5">
        <dgm:presLayoutVars>
          <dgm:bulletEnabled val="1"/>
        </dgm:presLayoutVars>
      </dgm:prSet>
      <dgm:spPr/>
    </dgm:pt>
    <dgm:pt modelId="{18E8EE08-E4B4-4A8F-84AF-345DB4DFD757}" type="pres">
      <dgm:prSet presAssocID="{2DFD6CC8-49ED-4A1A-8C5F-DC6A61137A49}" presName="sibTrans" presStyleCnt="0"/>
      <dgm:spPr/>
    </dgm:pt>
    <dgm:pt modelId="{E06F9CC1-4AA5-4D7C-A95A-325AE6CEB77B}" type="pres">
      <dgm:prSet presAssocID="{7058A4E7-AE44-4841-99C9-C0B63B8A45D3}" presName="node" presStyleLbl="node1" presStyleIdx="1" presStyleCnt="5">
        <dgm:presLayoutVars>
          <dgm:bulletEnabled val="1"/>
        </dgm:presLayoutVars>
      </dgm:prSet>
      <dgm:spPr/>
    </dgm:pt>
    <dgm:pt modelId="{A05D90BA-2A31-4B14-BBB6-B8F9D63394F2}" type="pres">
      <dgm:prSet presAssocID="{470F9EB8-C7A7-4589-B334-3DB08DA59880}" presName="sibTrans" presStyleCnt="0"/>
      <dgm:spPr/>
    </dgm:pt>
    <dgm:pt modelId="{4B8E715A-1C42-4F12-9364-17EBC8CF61A4}" type="pres">
      <dgm:prSet presAssocID="{2A2373AB-ECBE-45C2-8A8C-8082ABCA8260}" presName="node" presStyleLbl="node1" presStyleIdx="2" presStyleCnt="5">
        <dgm:presLayoutVars>
          <dgm:bulletEnabled val="1"/>
        </dgm:presLayoutVars>
      </dgm:prSet>
      <dgm:spPr/>
    </dgm:pt>
    <dgm:pt modelId="{A18A6FE9-3C7D-40A3-B814-B63385BAACFA}" type="pres">
      <dgm:prSet presAssocID="{A702B90D-F4A4-420B-940D-4E38F291A2CF}" presName="sibTrans" presStyleCnt="0"/>
      <dgm:spPr/>
    </dgm:pt>
    <dgm:pt modelId="{116D51C3-93A3-4EE7-ACCE-5D5D49CCFEB4}" type="pres">
      <dgm:prSet presAssocID="{C552E4F4-2B54-4E5D-9B61-1FA3B8CF594D}" presName="node" presStyleLbl="node1" presStyleIdx="3" presStyleCnt="5">
        <dgm:presLayoutVars>
          <dgm:bulletEnabled val="1"/>
        </dgm:presLayoutVars>
      </dgm:prSet>
      <dgm:spPr/>
    </dgm:pt>
    <dgm:pt modelId="{66178226-37D6-4385-BD29-7624248FCBB5}" type="pres">
      <dgm:prSet presAssocID="{F346CE0A-B0BD-4D2F-AB1B-3D81213C9597}" presName="sibTrans" presStyleCnt="0"/>
      <dgm:spPr/>
    </dgm:pt>
    <dgm:pt modelId="{962A01D4-A6F2-4D3E-A7F4-3C807DFA8E3A}" type="pres">
      <dgm:prSet presAssocID="{47E39513-C7E1-4832-932C-6B9EF717362D}" presName="node" presStyleLbl="node1" presStyleIdx="4" presStyleCnt="5">
        <dgm:presLayoutVars>
          <dgm:bulletEnabled val="1"/>
        </dgm:presLayoutVars>
      </dgm:prSet>
      <dgm:spPr/>
    </dgm:pt>
  </dgm:ptLst>
  <dgm:cxnLst>
    <dgm:cxn modelId="{0902A81C-6FEB-498C-90A5-F335074D8E34}" type="presOf" srcId="{77E5C6D4-5137-4D7D-9BA2-BD681CE1E712}" destId="{283CE7C3-00B1-4AF0-B5F3-DC7610ED1B29}" srcOrd="0" destOrd="0" presId="urn:microsoft.com/office/officeart/2005/8/layout/default"/>
    <dgm:cxn modelId="{A650D527-3759-48BC-9AB2-0EA28F71E8A9}" type="presOf" srcId="{081F5929-A007-41F8-9E5D-5B23686434BB}" destId="{07701830-49E0-48D1-B6E8-6DD12177161F}" srcOrd="0" destOrd="0" presId="urn:microsoft.com/office/officeart/2005/8/layout/default"/>
    <dgm:cxn modelId="{60C8EC40-D27B-4D08-95FB-C748FB133239}" srcId="{081F5929-A007-41F8-9E5D-5B23686434BB}" destId="{7058A4E7-AE44-4841-99C9-C0B63B8A45D3}" srcOrd="1" destOrd="0" parTransId="{B7DB6D7E-D2AF-4510-9163-85BA762F8CDC}" sibTransId="{470F9EB8-C7A7-4589-B334-3DB08DA59880}"/>
    <dgm:cxn modelId="{5199E167-3148-4BFC-9EB5-A0105077CDBB}" type="presOf" srcId="{7058A4E7-AE44-4841-99C9-C0B63B8A45D3}" destId="{E06F9CC1-4AA5-4D7C-A95A-325AE6CEB77B}" srcOrd="0" destOrd="0" presId="urn:microsoft.com/office/officeart/2005/8/layout/default"/>
    <dgm:cxn modelId="{E20B4F4A-C2BA-4CDF-B61B-D119D2EADDD5}" type="presOf" srcId="{47E39513-C7E1-4832-932C-6B9EF717362D}" destId="{962A01D4-A6F2-4D3E-A7F4-3C807DFA8E3A}" srcOrd="0" destOrd="0" presId="urn:microsoft.com/office/officeart/2005/8/layout/default"/>
    <dgm:cxn modelId="{EEE4417E-4D52-4215-B0DA-4F5DA5CA90E9}" srcId="{081F5929-A007-41F8-9E5D-5B23686434BB}" destId="{C552E4F4-2B54-4E5D-9B61-1FA3B8CF594D}" srcOrd="3" destOrd="0" parTransId="{F817BBC7-1F2D-40A3-B4BA-8F6D52E8DD9A}" sibTransId="{F346CE0A-B0BD-4D2F-AB1B-3D81213C9597}"/>
    <dgm:cxn modelId="{0AC235A8-DD87-49F5-ABFE-768C501AF7AA}" srcId="{081F5929-A007-41F8-9E5D-5B23686434BB}" destId="{47E39513-C7E1-4832-932C-6B9EF717362D}" srcOrd="4" destOrd="0" parTransId="{8108CFFF-971B-4D0F-AAE4-BDFA976AB851}" sibTransId="{923E9104-FEF6-49DE-A1B9-798D71572343}"/>
    <dgm:cxn modelId="{8CC558BE-0BEC-489A-9111-0AD0F5D310EB}" srcId="{081F5929-A007-41F8-9E5D-5B23686434BB}" destId="{77E5C6D4-5137-4D7D-9BA2-BD681CE1E712}" srcOrd="0" destOrd="0" parTransId="{10A38CE3-2D12-41CD-A130-5FBD90BF6B41}" sibTransId="{2DFD6CC8-49ED-4A1A-8C5F-DC6A61137A49}"/>
    <dgm:cxn modelId="{1DF1C2D8-E67C-43C5-87A3-DBC54072977F}" type="presOf" srcId="{C552E4F4-2B54-4E5D-9B61-1FA3B8CF594D}" destId="{116D51C3-93A3-4EE7-ACCE-5D5D49CCFEB4}" srcOrd="0" destOrd="0" presId="urn:microsoft.com/office/officeart/2005/8/layout/default"/>
    <dgm:cxn modelId="{3A24E0E1-0D3E-4D53-AB5C-825BA94F4562}" type="presOf" srcId="{2A2373AB-ECBE-45C2-8A8C-8082ABCA8260}" destId="{4B8E715A-1C42-4F12-9364-17EBC8CF61A4}" srcOrd="0" destOrd="0" presId="urn:microsoft.com/office/officeart/2005/8/layout/default"/>
    <dgm:cxn modelId="{6113B0FF-BA20-46BF-B921-428300610538}" srcId="{081F5929-A007-41F8-9E5D-5B23686434BB}" destId="{2A2373AB-ECBE-45C2-8A8C-8082ABCA8260}" srcOrd="2" destOrd="0" parTransId="{3221348A-A157-447B-ADF2-B418C3582276}" sibTransId="{A702B90D-F4A4-420B-940D-4E38F291A2CF}"/>
    <dgm:cxn modelId="{F3B4D1DF-02B0-4449-8882-E72B47B42FA2}" type="presParOf" srcId="{07701830-49E0-48D1-B6E8-6DD12177161F}" destId="{283CE7C3-00B1-4AF0-B5F3-DC7610ED1B29}" srcOrd="0" destOrd="0" presId="urn:microsoft.com/office/officeart/2005/8/layout/default"/>
    <dgm:cxn modelId="{1BFB40AF-2B90-4D93-A3D0-904E8EA3FF24}" type="presParOf" srcId="{07701830-49E0-48D1-B6E8-6DD12177161F}" destId="{18E8EE08-E4B4-4A8F-84AF-345DB4DFD757}" srcOrd="1" destOrd="0" presId="urn:microsoft.com/office/officeart/2005/8/layout/default"/>
    <dgm:cxn modelId="{7B9B57D2-121D-425C-BD9E-30CD0355AE1E}" type="presParOf" srcId="{07701830-49E0-48D1-B6E8-6DD12177161F}" destId="{E06F9CC1-4AA5-4D7C-A95A-325AE6CEB77B}" srcOrd="2" destOrd="0" presId="urn:microsoft.com/office/officeart/2005/8/layout/default"/>
    <dgm:cxn modelId="{03615E07-76DC-419D-903C-96EBA261CC8D}" type="presParOf" srcId="{07701830-49E0-48D1-B6E8-6DD12177161F}" destId="{A05D90BA-2A31-4B14-BBB6-B8F9D63394F2}" srcOrd="3" destOrd="0" presId="urn:microsoft.com/office/officeart/2005/8/layout/default"/>
    <dgm:cxn modelId="{BC1044E0-CBAE-4CAB-8E51-C8736AEA88AF}" type="presParOf" srcId="{07701830-49E0-48D1-B6E8-6DD12177161F}" destId="{4B8E715A-1C42-4F12-9364-17EBC8CF61A4}" srcOrd="4" destOrd="0" presId="urn:microsoft.com/office/officeart/2005/8/layout/default"/>
    <dgm:cxn modelId="{D5D2271A-8A2E-4DCD-AAC2-301F05017782}" type="presParOf" srcId="{07701830-49E0-48D1-B6E8-6DD12177161F}" destId="{A18A6FE9-3C7D-40A3-B814-B63385BAACFA}" srcOrd="5" destOrd="0" presId="urn:microsoft.com/office/officeart/2005/8/layout/default"/>
    <dgm:cxn modelId="{5A4AE7B0-01CB-4884-84F4-6D2F165F01BF}" type="presParOf" srcId="{07701830-49E0-48D1-B6E8-6DD12177161F}" destId="{116D51C3-93A3-4EE7-ACCE-5D5D49CCFEB4}" srcOrd="6" destOrd="0" presId="urn:microsoft.com/office/officeart/2005/8/layout/default"/>
    <dgm:cxn modelId="{C4CE159E-D423-4521-8D23-9386E5141554}" type="presParOf" srcId="{07701830-49E0-48D1-B6E8-6DD12177161F}" destId="{66178226-37D6-4385-BD29-7624248FCBB5}" srcOrd="7" destOrd="0" presId="urn:microsoft.com/office/officeart/2005/8/layout/default"/>
    <dgm:cxn modelId="{4D7ED094-EC85-445A-BCE1-139E3D53C70F}" type="presParOf" srcId="{07701830-49E0-48D1-B6E8-6DD12177161F}" destId="{962A01D4-A6F2-4D3E-A7F4-3C807DFA8E3A}"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D6DC2-198B-4F77-864F-7B7D911AFB8E}">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0E035B-B28E-46B6-A793-C6E03EE982F6}">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ED176D-1702-4D03-AE5E-A0BF5CCB9262}">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GB" sz="2500" kern="1200"/>
            <a:t>A quick fix</a:t>
          </a:r>
          <a:endParaRPr lang="en-US" sz="2500" kern="1200"/>
        </a:p>
      </dsp:txBody>
      <dsp:txXfrm>
        <a:off x="1435590" y="531"/>
        <a:ext cx="9080009" cy="1242935"/>
      </dsp:txXfrm>
    </dsp:sp>
    <dsp:sp modelId="{B27F26DB-B890-46F8-A132-B31BBE23CAB3}">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D41075-28AA-4596-9A5B-06183B057BF4}">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50D880-E4A8-4254-BFD5-2DD9A3FA0DD7}">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GB" sz="2500" kern="1200"/>
            <a:t>An easy answer</a:t>
          </a:r>
          <a:endParaRPr lang="en-US" sz="2500" kern="1200"/>
        </a:p>
      </dsp:txBody>
      <dsp:txXfrm>
        <a:off x="1435590" y="1554201"/>
        <a:ext cx="9080009" cy="1242935"/>
      </dsp:txXfrm>
    </dsp:sp>
    <dsp:sp modelId="{FC43A496-F233-407E-A33E-2D066C1B9C79}">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101CA1-7AD2-4355-B9E5-B8A6CC56C96A}">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C8552-0C11-45C4-9462-4CFCC21916BD}">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GB" sz="2500" kern="1200"/>
            <a:t>Training on physical intervention</a:t>
          </a:r>
          <a:endParaRPr lang="en-US" sz="2500" kern="1200"/>
        </a:p>
      </dsp:txBody>
      <dsp:txXfrm>
        <a:off x="1435590" y="3107870"/>
        <a:ext cx="90800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424C2-E47A-40F5-9BBA-D05F0D6A1E86}">
      <dsp:nvSpPr>
        <dsp:cNvPr id="0" name=""/>
        <dsp:cNvSpPr/>
      </dsp:nvSpPr>
      <dsp:spPr>
        <a:xfrm>
          <a:off x="0" y="53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0FCB6A-0AE7-47EB-A323-D6B19C2829DE}">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Identification of staff training needs</a:t>
          </a:r>
          <a:endParaRPr lang="en-US" sz="2800" kern="1200"/>
        </a:p>
      </dsp:txBody>
      <dsp:txXfrm>
        <a:off x="0" y="531"/>
        <a:ext cx="10515600" cy="870055"/>
      </dsp:txXfrm>
    </dsp:sp>
    <dsp:sp modelId="{5C165EC8-DFD9-481A-B8AD-C866F0397B83}">
      <dsp:nvSpPr>
        <dsp:cNvPr id="0" name=""/>
        <dsp:cNvSpPr/>
      </dsp:nvSpPr>
      <dsp:spPr>
        <a:xfrm>
          <a:off x="0" y="870586"/>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C4C106-A646-4FA5-B20E-55EF4D56EDEE}">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Helpful strategies fo school staff, learners and parents/carers</a:t>
          </a:r>
          <a:endParaRPr lang="en-US" sz="2800" kern="1200"/>
        </a:p>
      </dsp:txBody>
      <dsp:txXfrm>
        <a:off x="0" y="870586"/>
        <a:ext cx="10515600" cy="870055"/>
      </dsp:txXfrm>
    </dsp:sp>
    <dsp:sp modelId="{8EF66E02-1E16-48E1-B605-66999A270647}">
      <dsp:nvSpPr>
        <dsp:cNvPr id="0" name=""/>
        <dsp:cNvSpPr/>
      </dsp:nvSpPr>
      <dsp:spPr>
        <a:xfrm>
          <a:off x="0" y="174064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606E73-3F11-4316-9557-630ECA9BFB23}">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A reduction of behaviours that challenge</a:t>
          </a:r>
          <a:endParaRPr lang="en-US" sz="2800" kern="1200"/>
        </a:p>
      </dsp:txBody>
      <dsp:txXfrm>
        <a:off x="0" y="1740641"/>
        <a:ext cx="10515600" cy="870055"/>
      </dsp:txXfrm>
    </dsp:sp>
    <dsp:sp modelId="{4D33B1D3-53E5-4365-8C8D-20E1CFD5F3AA}">
      <dsp:nvSpPr>
        <dsp:cNvPr id="0" name=""/>
        <dsp:cNvSpPr/>
      </dsp:nvSpPr>
      <dsp:spPr>
        <a:xfrm>
          <a:off x="0" y="2610696"/>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903A69-5880-4BC7-A420-FBB3EA410112}">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Staff skilled and confident in supporting children and young people</a:t>
          </a:r>
          <a:endParaRPr lang="en-US" sz="2800" kern="1200"/>
        </a:p>
      </dsp:txBody>
      <dsp:txXfrm>
        <a:off x="0" y="2610696"/>
        <a:ext cx="10515600" cy="870055"/>
      </dsp:txXfrm>
    </dsp:sp>
    <dsp:sp modelId="{1FAF5BC1-15F4-4990-8ED7-3A8D37D334BD}">
      <dsp:nvSpPr>
        <dsp:cNvPr id="0" name=""/>
        <dsp:cNvSpPr/>
      </dsp:nvSpPr>
      <dsp:spPr>
        <a:xfrm>
          <a:off x="0" y="348075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19DBC1-CD6F-4460-9FA6-7C515AD60D8F}">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An improvement in engagement in learning</a:t>
          </a:r>
          <a:endParaRPr lang="en-US" sz="2800" kern="1200"/>
        </a:p>
      </dsp:txBody>
      <dsp:txXfrm>
        <a:off x="0" y="3480751"/>
        <a:ext cx="10515600" cy="8700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6C36C-21F6-41F0-8B04-AA8F1A3A7283}">
      <dsp:nvSpPr>
        <dsp:cNvPr id="0" name=""/>
        <dsp:cNvSpPr/>
      </dsp:nvSpPr>
      <dsp:spPr>
        <a:xfrm>
          <a:off x="0" y="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E7EAE0-B996-4D23-8AE1-CD07E2C618A6}">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GB" sz="4100" kern="1200"/>
            <a:t>Barriers include</a:t>
          </a:r>
          <a:endParaRPr lang="en-US" sz="4100" kern="1200"/>
        </a:p>
      </dsp:txBody>
      <dsp:txXfrm>
        <a:off x="0" y="0"/>
        <a:ext cx="2103120" cy="4351338"/>
      </dsp:txXfrm>
    </dsp:sp>
    <dsp:sp modelId="{9209FC28-3A17-4E3E-A6FE-8D49C66E8784}">
      <dsp:nvSpPr>
        <dsp:cNvPr id="0" name=""/>
        <dsp:cNvSpPr/>
      </dsp:nvSpPr>
      <dsp:spPr>
        <a:xfrm>
          <a:off x="2260854" y="20609"/>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inconsistent staff responses to learner behaviour  </a:t>
          </a:r>
          <a:endParaRPr lang="en-US" sz="1900" kern="1200"/>
        </a:p>
      </dsp:txBody>
      <dsp:txXfrm>
        <a:off x="2260854" y="20609"/>
        <a:ext cx="8254746" cy="412187"/>
      </dsp:txXfrm>
    </dsp:sp>
    <dsp:sp modelId="{4290B727-8200-490E-86C4-25B9E223925D}">
      <dsp:nvSpPr>
        <dsp:cNvPr id="0" name=""/>
        <dsp:cNvSpPr/>
      </dsp:nvSpPr>
      <dsp:spPr>
        <a:xfrm>
          <a:off x="2103120" y="432796"/>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4B7EC7-56AC-401C-AA1F-2E621E4DDCCF}">
      <dsp:nvSpPr>
        <dsp:cNvPr id="0" name=""/>
        <dsp:cNvSpPr/>
      </dsp:nvSpPr>
      <dsp:spPr>
        <a:xfrm>
          <a:off x="2260854" y="453406"/>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punitive staff attitudes  </a:t>
          </a:r>
          <a:endParaRPr lang="en-US" sz="1900" kern="1200"/>
        </a:p>
      </dsp:txBody>
      <dsp:txXfrm>
        <a:off x="2260854" y="453406"/>
        <a:ext cx="8254746" cy="412187"/>
      </dsp:txXfrm>
    </dsp:sp>
    <dsp:sp modelId="{C00269BD-1B0D-40FF-8C5D-21AA2421821E}">
      <dsp:nvSpPr>
        <dsp:cNvPr id="0" name=""/>
        <dsp:cNvSpPr/>
      </dsp:nvSpPr>
      <dsp:spPr>
        <a:xfrm>
          <a:off x="2103120" y="865593"/>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1E6A0B-277E-40DB-8A1F-67F55772789C}">
      <dsp:nvSpPr>
        <dsp:cNvPr id="0" name=""/>
        <dsp:cNvSpPr/>
      </dsp:nvSpPr>
      <dsp:spPr>
        <a:xfrm>
          <a:off x="2260854" y="886202"/>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staff fear of specific learners  </a:t>
          </a:r>
          <a:endParaRPr lang="en-US" sz="1900" kern="1200"/>
        </a:p>
      </dsp:txBody>
      <dsp:txXfrm>
        <a:off x="2260854" y="886202"/>
        <a:ext cx="8254746" cy="412187"/>
      </dsp:txXfrm>
    </dsp:sp>
    <dsp:sp modelId="{7AAD249E-6D79-4E7A-902D-96BF318E1DB6}">
      <dsp:nvSpPr>
        <dsp:cNvPr id="0" name=""/>
        <dsp:cNvSpPr/>
      </dsp:nvSpPr>
      <dsp:spPr>
        <a:xfrm>
          <a:off x="2103120" y="1298389"/>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61165B-7DE3-4C36-9349-6E34A23B924B}">
      <dsp:nvSpPr>
        <dsp:cNvPr id="0" name=""/>
        <dsp:cNvSpPr/>
      </dsp:nvSpPr>
      <dsp:spPr>
        <a:xfrm>
          <a:off x="2260854" y="1318999"/>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low levels of staff interaction with learners  </a:t>
          </a:r>
          <a:endParaRPr lang="en-US" sz="1900" kern="1200"/>
        </a:p>
      </dsp:txBody>
      <dsp:txXfrm>
        <a:off x="2260854" y="1318999"/>
        <a:ext cx="8254746" cy="412187"/>
      </dsp:txXfrm>
    </dsp:sp>
    <dsp:sp modelId="{0CA5B7B7-D61C-4412-80F5-5CDCC7900292}">
      <dsp:nvSpPr>
        <dsp:cNvPr id="0" name=""/>
        <dsp:cNvSpPr/>
      </dsp:nvSpPr>
      <dsp:spPr>
        <a:xfrm>
          <a:off x="2103120" y="1731186"/>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C2F5C9-38C2-492C-83F3-E47F3182604F}">
      <dsp:nvSpPr>
        <dsp:cNvPr id="0" name=""/>
        <dsp:cNvSpPr/>
      </dsp:nvSpPr>
      <dsp:spPr>
        <a:xfrm>
          <a:off x="2260854" y="1751795"/>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poor staff morale  </a:t>
          </a:r>
          <a:endParaRPr lang="en-US" sz="1900" kern="1200"/>
        </a:p>
      </dsp:txBody>
      <dsp:txXfrm>
        <a:off x="2260854" y="1751795"/>
        <a:ext cx="8254746" cy="412187"/>
      </dsp:txXfrm>
    </dsp:sp>
    <dsp:sp modelId="{5ADF7EAA-9596-46BB-8CCE-0DB3ED06C8E6}">
      <dsp:nvSpPr>
        <dsp:cNvPr id="0" name=""/>
        <dsp:cNvSpPr/>
      </dsp:nvSpPr>
      <dsp:spPr>
        <a:xfrm>
          <a:off x="2103120" y="2163983"/>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D696CF-4CC2-48F6-A265-EDD1FCFCC5B3}">
      <dsp:nvSpPr>
        <dsp:cNvPr id="0" name=""/>
        <dsp:cNvSpPr/>
      </dsp:nvSpPr>
      <dsp:spPr>
        <a:xfrm>
          <a:off x="2260854" y="2184592"/>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unclear organisational aims and vision  </a:t>
          </a:r>
          <a:endParaRPr lang="en-US" sz="1900" kern="1200"/>
        </a:p>
      </dsp:txBody>
      <dsp:txXfrm>
        <a:off x="2260854" y="2184592"/>
        <a:ext cx="8254746" cy="412187"/>
      </dsp:txXfrm>
    </dsp:sp>
    <dsp:sp modelId="{398017AE-1FAD-4590-9895-B8D06AEB1602}">
      <dsp:nvSpPr>
        <dsp:cNvPr id="0" name=""/>
        <dsp:cNvSpPr/>
      </dsp:nvSpPr>
      <dsp:spPr>
        <a:xfrm>
          <a:off x="2103120" y="2596779"/>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AAAEEE-65D8-4CF5-AA8B-CE1AC098E3EC}">
      <dsp:nvSpPr>
        <dsp:cNvPr id="0" name=""/>
        <dsp:cNvSpPr/>
      </dsp:nvSpPr>
      <dsp:spPr>
        <a:xfrm>
          <a:off x="2260854" y="2617389"/>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inconsistent implementation and/or lack of clear procedures   </a:t>
          </a:r>
          <a:endParaRPr lang="en-US" sz="1900" kern="1200"/>
        </a:p>
      </dsp:txBody>
      <dsp:txXfrm>
        <a:off x="2260854" y="2617389"/>
        <a:ext cx="8254746" cy="412187"/>
      </dsp:txXfrm>
    </dsp:sp>
    <dsp:sp modelId="{68D71407-44C8-41B4-AB76-6BAFC8640E50}">
      <dsp:nvSpPr>
        <dsp:cNvPr id="0" name=""/>
        <dsp:cNvSpPr/>
      </dsp:nvSpPr>
      <dsp:spPr>
        <a:xfrm>
          <a:off x="2103120" y="3029576"/>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35F7BA-6C47-4EC7-8C09-1CD1E96D85C1}">
      <dsp:nvSpPr>
        <dsp:cNvPr id="0" name=""/>
        <dsp:cNvSpPr/>
      </dsp:nvSpPr>
      <dsp:spPr>
        <a:xfrm>
          <a:off x="2260854" y="3050185"/>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inconsistent multi-agency working  </a:t>
          </a:r>
          <a:endParaRPr lang="en-US" sz="1900" kern="1200"/>
        </a:p>
      </dsp:txBody>
      <dsp:txXfrm>
        <a:off x="2260854" y="3050185"/>
        <a:ext cx="8254746" cy="412187"/>
      </dsp:txXfrm>
    </dsp:sp>
    <dsp:sp modelId="{41E252DA-5E5C-4D29-8277-A3D1F5ACBC6C}">
      <dsp:nvSpPr>
        <dsp:cNvPr id="0" name=""/>
        <dsp:cNvSpPr/>
      </dsp:nvSpPr>
      <dsp:spPr>
        <a:xfrm>
          <a:off x="2103120" y="3462373"/>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74C08A-993C-4568-9E78-E90861492490}">
      <dsp:nvSpPr>
        <dsp:cNvPr id="0" name=""/>
        <dsp:cNvSpPr/>
      </dsp:nvSpPr>
      <dsp:spPr>
        <a:xfrm>
          <a:off x="2260854" y="3482982"/>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an unwillingness to examine what went wrong  </a:t>
          </a:r>
          <a:endParaRPr lang="en-US" sz="1900" kern="1200"/>
        </a:p>
      </dsp:txBody>
      <dsp:txXfrm>
        <a:off x="2260854" y="3482982"/>
        <a:ext cx="8254746" cy="412187"/>
      </dsp:txXfrm>
    </dsp:sp>
    <dsp:sp modelId="{EC01C6E0-FEEB-48E7-B8BC-415AA583C1EF}">
      <dsp:nvSpPr>
        <dsp:cNvPr id="0" name=""/>
        <dsp:cNvSpPr/>
      </dsp:nvSpPr>
      <dsp:spPr>
        <a:xfrm>
          <a:off x="2103120" y="3895169"/>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C06F29-3E53-4346-B235-6B126E34303B}">
      <dsp:nvSpPr>
        <dsp:cNvPr id="0" name=""/>
        <dsp:cNvSpPr/>
      </dsp:nvSpPr>
      <dsp:spPr>
        <a:xfrm>
          <a:off x="2260854" y="3915779"/>
          <a:ext cx="8254746" cy="412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a:t>learning experiences that do not match learners’ needs  </a:t>
          </a:r>
          <a:endParaRPr lang="en-US" sz="1900" kern="1200"/>
        </a:p>
      </dsp:txBody>
      <dsp:txXfrm>
        <a:off x="2260854" y="3915779"/>
        <a:ext cx="8254746" cy="412187"/>
      </dsp:txXfrm>
    </dsp:sp>
    <dsp:sp modelId="{28BA8138-1EF9-41E7-A5FF-0EB7388A5F7E}">
      <dsp:nvSpPr>
        <dsp:cNvPr id="0" name=""/>
        <dsp:cNvSpPr/>
      </dsp:nvSpPr>
      <dsp:spPr>
        <a:xfrm>
          <a:off x="2103120" y="4327966"/>
          <a:ext cx="84124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175DC-225F-44ED-8CEF-5416D7ADCAB8}">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2848"/>
        <a:ext cx="34897" cy="6979"/>
      </dsp:txXfrm>
    </dsp:sp>
    <dsp:sp modelId="{F95FBE7A-06A2-4A1D-83F5-8CCC1AF7789B}">
      <dsp:nvSpPr>
        <dsp:cNvPr id="0" name=""/>
        <dsp:cNvSpPr/>
      </dsp:nvSpPr>
      <dsp:spPr>
        <a:xfrm>
          <a:off x="8061" y="5979"/>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Corporate policies and procedures</a:t>
          </a:r>
          <a:endParaRPr lang="en-US" sz="2100" kern="1200"/>
        </a:p>
      </dsp:txBody>
      <dsp:txXfrm>
        <a:off x="8061" y="5979"/>
        <a:ext cx="3034531" cy="1820718"/>
      </dsp:txXfrm>
    </dsp:sp>
    <dsp:sp modelId="{3B65C47D-DE63-4574-AA3F-73B764BCF39A}">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2848"/>
        <a:ext cx="34897" cy="6979"/>
      </dsp:txXfrm>
    </dsp:sp>
    <dsp:sp modelId="{1DDF11CA-A288-4C72-AD39-B8EA1916751E}">
      <dsp:nvSpPr>
        <dsp:cNvPr id="0" name=""/>
        <dsp:cNvSpPr/>
      </dsp:nvSpPr>
      <dsp:spPr>
        <a:xfrm>
          <a:off x="3740534" y="5979"/>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E.g. Health &amp; Safety, Staff Welfare, </a:t>
          </a:r>
          <a:r>
            <a:rPr lang="en-GB" sz="2100" i="0" kern="1200" baseline="0"/>
            <a:t>Relationships, Learning and Behaviour</a:t>
          </a:r>
          <a:r>
            <a:rPr lang="en-GB" sz="2100" kern="1200"/>
            <a:t> Strategy </a:t>
          </a:r>
          <a:endParaRPr lang="en-US" sz="2100" kern="1200"/>
        </a:p>
      </dsp:txBody>
      <dsp:txXfrm>
        <a:off x="3740534" y="5979"/>
        <a:ext cx="3034531" cy="1820718"/>
      </dsp:txXfrm>
    </dsp:sp>
    <dsp:sp modelId="{6463608F-FBC5-481C-B258-4325CF3C3DCF}">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079"/>
        <a:ext cx="374875" cy="6979"/>
      </dsp:txXfrm>
    </dsp:sp>
    <dsp:sp modelId="{07B51016-7040-4FE1-BAF5-9FAD3F7E164A}">
      <dsp:nvSpPr>
        <dsp:cNvPr id="0" name=""/>
        <dsp:cNvSpPr/>
      </dsp:nvSpPr>
      <dsp:spPr>
        <a:xfrm>
          <a:off x="7473007" y="5979"/>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Specific policies and procedures</a:t>
          </a:r>
          <a:endParaRPr lang="en-US" sz="2100" kern="1200"/>
        </a:p>
      </dsp:txBody>
      <dsp:txXfrm>
        <a:off x="7473007" y="5979"/>
        <a:ext cx="3034531" cy="1820718"/>
      </dsp:txXfrm>
    </dsp:sp>
    <dsp:sp modelId="{54340031-DE56-4441-BC7B-AE46FF9991DC}">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1509"/>
        <a:ext cx="34897" cy="6979"/>
      </dsp:txXfrm>
    </dsp:sp>
    <dsp:sp modelId="{CB5209C2-93DC-4AF0-952E-D98097A0C518}">
      <dsp:nvSpPr>
        <dsp:cNvPr id="0" name=""/>
        <dsp:cNvSpPr/>
      </dsp:nvSpPr>
      <dsp:spPr>
        <a:xfrm>
          <a:off x="8061" y="2524640"/>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E.g. Managing Risk, Physical Intervention, Exclusion</a:t>
          </a:r>
          <a:endParaRPr lang="en-US" sz="2100" kern="1200"/>
        </a:p>
      </dsp:txBody>
      <dsp:txXfrm>
        <a:off x="8061" y="2524640"/>
        <a:ext cx="3034531" cy="1820718"/>
      </dsp:txXfrm>
    </dsp:sp>
    <dsp:sp modelId="{F0556095-89F6-45C2-BBE1-3F01AB1B2C7F}">
      <dsp:nvSpPr>
        <dsp:cNvPr id="0" name=""/>
        <dsp:cNvSpPr/>
      </dsp:nvSpPr>
      <dsp:spPr>
        <a:xfrm>
          <a:off x="6773265" y="3389279"/>
          <a:ext cx="667342" cy="91440"/>
        </a:xfrm>
        <a:custGeom>
          <a:avLst/>
          <a:gdLst/>
          <a:ahLst/>
          <a:cxnLst/>
          <a:rect l="0" t="0" r="0" b="0"/>
          <a:pathLst>
            <a:path>
              <a:moveTo>
                <a:pt x="0" y="45720"/>
              </a:moveTo>
              <a:lnTo>
                <a:pt x="667342" y="45720"/>
              </a:lnTo>
            </a:path>
          </a:pathLst>
        </a:custGeom>
        <a:noFill/>
        <a:ln w="1270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3431509"/>
        <a:ext cx="34897" cy="6979"/>
      </dsp:txXfrm>
    </dsp:sp>
    <dsp:sp modelId="{F5BFC9A7-CFCB-4F90-B2AF-E69BF1BE4C4E}">
      <dsp:nvSpPr>
        <dsp:cNvPr id="0" name=""/>
        <dsp:cNvSpPr/>
      </dsp:nvSpPr>
      <dsp:spPr>
        <a:xfrm>
          <a:off x="3740534" y="2524640"/>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Specific establishment policies</a:t>
          </a:r>
          <a:endParaRPr lang="en-US" sz="2100" kern="1200"/>
        </a:p>
      </dsp:txBody>
      <dsp:txXfrm>
        <a:off x="3740534" y="2524640"/>
        <a:ext cx="3034531" cy="1820718"/>
      </dsp:txXfrm>
    </dsp:sp>
    <dsp:sp modelId="{2B86C1C0-DB5B-4350-8087-E085112160F6}">
      <dsp:nvSpPr>
        <dsp:cNvPr id="0" name=""/>
        <dsp:cNvSpPr/>
      </dsp:nvSpPr>
      <dsp:spPr>
        <a:xfrm>
          <a:off x="7473007" y="2524640"/>
          <a:ext cx="3034531" cy="182071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933450">
            <a:lnSpc>
              <a:spcPct val="90000"/>
            </a:lnSpc>
            <a:spcBef>
              <a:spcPct val="0"/>
            </a:spcBef>
            <a:spcAft>
              <a:spcPct val="35000"/>
            </a:spcAft>
            <a:buNone/>
          </a:pPr>
          <a:r>
            <a:rPr lang="en-GB" sz="2100" kern="1200"/>
            <a:t>E.g. taking account of local needs</a:t>
          </a:r>
          <a:endParaRPr lang="en-US" sz="2100" kern="1200"/>
        </a:p>
      </dsp:txBody>
      <dsp:txXfrm>
        <a:off x="7473007" y="2524640"/>
        <a:ext cx="3034531" cy="18207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3CE7C3-00B1-4AF0-B5F3-DC7610ED1B29}">
      <dsp:nvSpPr>
        <dsp:cNvPr id="0" name=""/>
        <dsp:cNvSpPr/>
      </dsp:nvSpPr>
      <dsp:spPr>
        <a:xfrm>
          <a:off x="177576" y="2100"/>
          <a:ext cx="2519778" cy="1511866"/>
        </a:xfrm>
        <a:prstGeom prst="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Leadership</a:t>
          </a:r>
        </a:p>
      </dsp:txBody>
      <dsp:txXfrm>
        <a:off x="177576" y="2100"/>
        <a:ext cx="2519778" cy="1511866"/>
      </dsp:txXfrm>
    </dsp:sp>
    <dsp:sp modelId="{E06F9CC1-4AA5-4D7C-A95A-325AE6CEB77B}">
      <dsp:nvSpPr>
        <dsp:cNvPr id="0" name=""/>
        <dsp:cNvSpPr/>
      </dsp:nvSpPr>
      <dsp:spPr>
        <a:xfrm>
          <a:off x="2949332" y="2100"/>
          <a:ext cx="2519778" cy="1511866"/>
        </a:xfrm>
        <a:prstGeom prst="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Structures and Systems</a:t>
          </a:r>
        </a:p>
      </dsp:txBody>
      <dsp:txXfrm>
        <a:off x="2949332" y="2100"/>
        <a:ext cx="2519778" cy="1511866"/>
      </dsp:txXfrm>
    </dsp:sp>
    <dsp:sp modelId="{4B8E715A-1C42-4F12-9364-17EBC8CF61A4}">
      <dsp:nvSpPr>
        <dsp:cNvPr id="0" name=""/>
        <dsp:cNvSpPr/>
      </dsp:nvSpPr>
      <dsp:spPr>
        <a:xfrm>
          <a:off x="5721088" y="2100"/>
          <a:ext cx="2519778" cy="1511866"/>
        </a:xfrm>
        <a:prstGeom prst="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Environment</a:t>
          </a:r>
        </a:p>
      </dsp:txBody>
      <dsp:txXfrm>
        <a:off x="5721088" y="2100"/>
        <a:ext cx="2519778" cy="1511866"/>
      </dsp:txXfrm>
    </dsp:sp>
    <dsp:sp modelId="{116D51C3-93A3-4EE7-ACCE-5D5D49CCFEB4}">
      <dsp:nvSpPr>
        <dsp:cNvPr id="0" name=""/>
        <dsp:cNvSpPr/>
      </dsp:nvSpPr>
      <dsp:spPr>
        <a:xfrm>
          <a:off x="1563454" y="1765945"/>
          <a:ext cx="2519778" cy="1511866"/>
        </a:xfrm>
        <a:prstGeom prst="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Staff Practice</a:t>
          </a:r>
        </a:p>
      </dsp:txBody>
      <dsp:txXfrm>
        <a:off x="1563454" y="1765945"/>
        <a:ext cx="2519778" cy="1511866"/>
      </dsp:txXfrm>
    </dsp:sp>
    <dsp:sp modelId="{962A01D4-A6F2-4D3E-A7F4-3C807DFA8E3A}">
      <dsp:nvSpPr>
        <dsp:cNvPr id="0" name=""/>
        <dsp:cNvSpPr/>
      </dsp:nvSpPr>
      <dsp:spPr>
        <a:xfrm>
          <a:off x="4335210" y="1765945"/>
          <a:ext cx="2519778" cy="1511866"/>
        </a:xfrm>
        <a:prstGeom prst="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Whole School Approach</a:t>
          </a:r>
        </a:p>
      </dsp:txBody>
      <dsp:txXfrm>
        <a:off x="4335210" y="1765945"/>
        <a:ext cx="2519778" cy="151186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E59EB93-7E4D-4C00-9129-89D0044C7C7D}" type="datetimeFigureOut">
              <a:rPr lang="en-GB" smtClean="0"/>
              <a:t>11/11/2024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6DA4264-8D13-41E3-AC94-97DA11130F7A}" type="slidenum">
              <a:rPr lang="en-GB" smtClean="0"/>
              <a:t>‹#›</a:t>
            </a:fld>
            <a:endParaRPr lang="en-GB"/>
          </a:p>
        </p:txBody>
      </p:sp>
    </p:spTree>
    <p:extLst>
      <p:ext uri="{BB962C8B-B14F-4D97-AF65-F5344CB8AC3E}">
        <p14:creationId xmlns:p14="http://schemas.microsoft.com/office/powerpoint/2010/main" val="3582709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38735" lvl="1" indent="-285750" algn="just">
              <a:lnSpc>
                <a:spcPct val="102000"/>
              </a:lnSpc>
              <a:spcAft>
                <a:spcPts val="25"/>
              </a:spcAft>
              <a:buFont typeface="+mj-lt"/>
              <a:buAutoNum type="arabicPeriod"/>
            </a:pPr>
            <a:r>
              <a:rPr lang="en-GB" sz="1200" kern="100" dirty="0">
                <a:solidFill>
                  <a:srgbClr val="000000"/>
                </a:solidFill>
                <a:effectLst/>
                <a:latin typeface="Aptos" panose="020B0004020202020204" pitchFamily="34" charset="0"/>
                <a:ea typeface="Arial" panose="020B0604020202020204" pitchFamily="34" charset="0"/>
              </a:rPr>
              <a:t>Effective professional development for school staff in supporting children and young people is best understood within a framework that are preventive and Preventative and employ whole school strategies and approaches.  </a:t>
            </a:r>
            <a:r>
              <a:rPr lang="en-GB" sz="12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200" kern="100" dirty="0">
              <a:solidFill>
                <a:srgbClr val="000000"/>
              </a:solidFill>
              <a:effectLst/>
              <a:latin typeface="Arial" panose="020B0604020202020204" pitchFamily="34" charset="0"/>
              <a:ea typeface="Arial" panose="020B0604020202020204" pitchFamily="34" charset="0"/>
            </a:endParaRPr>
          </a:p>
          <a:p>
            <a:pPr marL="678180" marR="38735" indent="-287020" algn="just">
              <a:lnSpc>
                <a:spcPct val="102000"/>
              </a:lnSpc>
              <a:spcAft>
                <a:spcPts val="25"/>
              </a:spcAft>
            </a:pPr>
            <a:r>
              <a:rPr lang="en-GB" sz="1200" kern="100" dirty="0">
                <a:solidFill>
                  <a:srgbClr val="000000"/>
                </a:solidFill>
                <a:effectLst/>
                <a:latin typeface="Aptos" panose="020B0004020202020204" pitchFamily="34" charset="0"/>
                <a:ea typeface="Arial" panose="020B0604020202020204" pitchFamily="34" charset="0"/>
              </a:rPr>
              <a:t>1.2 In keeping with the principles of G</a:t>
            </a:r>
            <a:r>
              <a:rPr lang="en-GB" sz="1200" i="1" kern="100" dirty="0">
                <a:solidFill>
                  <a:srgbClr val="000000"/>
                </a:solidFill>
                <a:effectLst/>
                <a:latin typeface="Aptos" panose="020B0004020202020204" pitchFamily="34" charset="0"/>
                <a:ea typeface="Arial" panose="020B0604020202020204" pitchFamily="34" charset="0"/>
              </a:rPr>
              <a:t>etting it Right for Every Child</a:t>
            </a:r>
            <a:r>
              <a:rPr lang="en-GB" sz="1200" kern="100" dirty="0">
                <a:solidFill>
                  <a:srgbClr val="000000"/>
                </a:solidFill>
                <a:effectLst/>
                <a:latin typeface="Aptos" panose="020B0004020202020204" pitchFamily="34" charset="0"/>
                <a:ea typeface="Arial" panose="020B0604020202020204" pitchFamily="34" charset="0"/>
              </a:rPr>
              <a:t>, the most effective approaches include whole-school nurturing approaches, positive behaviour management, self-regulation techniques, restorative approaches, Rights Respecting Schools and many other universal strategies which minimise conflict and support calm, high quality learning environments. The Preventative Approaches and De-escalation</a:t>
            </a:r>
            <a:r>
              <a:rPr lang="en-GB" sz="1400" b="1" kern="100" dirty="0">
                <a:solidFill>
                  <a:srgbClr val="000000"/>
                </a:solidFill>
                <a:effectLst/>
                <a:latin typeface="Aptos" panose="020B0004020202020204" pitchFamily="34" charset="0"/>
                <a:ea typeface="Arial" panose="020B0604020202020204" pitchFamily="34" charset="0"/>
              </a:rPr>
              <a:t> </a:t>
            </a:r>
            <a:r>
              <a:rPr lang="en-GB" sz="1200" kern="100" dirty="0">
                <a:solidFill>
                  <a:srgbClr val="000000"/>
                </a:solidFill>
                <a:effectLst/>
                <a:latin typeface="Aptos" panose="020B0004020202020204" pitchFamily="34" charset="0"/>
                <a:ea typeface="Arial" panose="020B0604020202020204" pitchFamily="34" charset="0"/>
              </a:rPr>
              <a:t>Professional Development Pack offers materials and guidance to complement these practices.  </a:t>
            </a:r>
            <a:r>
              <a:rPr lang="en-GB" sz="12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r>
              <a:rPr lang="en-GB" sz="1200" kern="100" dirty="0">
                <a:solidFill>
                  <a:srgbClr val="C00000"/>
                </a:solidFill>
                <a:effectLst/>
                <a:latin typeface="Aptos" panose="020B0004020202020204" pitchFamily="34" charset="0"/>
                <a:ea typeface="Arial" panose="020B0604020202020204" pitchFamily="34" charset="0"/>
              </a:rPr>
              <a:t>                        </a:t>
            </a:r>
            <a:r>
              <a:rPr lang="en-GB" sz="12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2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1</a:t>
            </a:fld>
            <a:endParaRPr lang="en-GB"/>
          </a:p>
        </p:txBody>
      </p:sp>
    </p:spTree>
    <p:extLst>
      <p:ext uri="{BB962C8B-B14F-4D97-AF65-F5344CB8AC3E}">
        <p14:creationId xmlns:p14="http://schemas.microsoft.com/office/powerpoint/2010/main" val="3322444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solidFill>
                  <a:srgbClr val="000000"/>
                </a:solidFill>
                <a:effectLst/>
                <a:latin typeface="Aptos" panose="020B0004020202020204" pitchFamily="34" charset="0"/>
                <a:ea typeface="Arial" panose="020B0604020202020204" pitchFamily="34" charset="0"/>
              </a:rPr>
              <a:t>School leaders must ensure that all necessary procedures and initiatives are in place to create a school environment that effectively and positively manages pupil behaviour—these form the foundation of appropriate staff support. When a school’s procedures and systems are functioning well, with high-quality learning and teaching, and effective communication and organisational planning, both staff and learners are more likely to experience a positive school ethos. This positive culture, in turn, fosters strong staff-learner relationships and encourages nurturing approaches, ultimately enhancing the learning experience.</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10</a:t>
            </a:fld>
            <a:endParaRPr lang="en-GB"/>
          </a:p>
        </p:txBody>
      </p:sp>
    </p:spTree>
    <p:extLst>
      <p:ext uri="{BB962C8B-B14F-4D97-AF65-F5344CB8AC3E}">
        <p14:creationId xmlns:p14="http://schemas.microsoft.com/office/powerpoint/2010/main" val="1874166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11</a:t>
            </a:fld>
            <a:endParaRPr lang="en-GB"/>
          </a:p>
        </p:txBody>
      </p:sp>
    </p:spTree>
    <p:extLst>
      <p:ext uri="{BB962C8B-B14F-4D97-AF65-F5344CB8AC3E}">
        <p14:creationId xmlns:p14="http://schemas.microsoft.com/office/powerpoint/2010/main" val="953821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12</a:t>
            </a:fld>
            <a:endParaRPr lang="en-GB"/>
          </a:p>
        </p:txBody>
      </p:sp>
    </p:spTree>
    <p:extLst>
      <p:ext uri="{BB962C8B-B14F-4D97-AF65-F5344CB8AC3E}">
        <p14:creationId xmlns:p14="http://schemas.microsoft.com/office/powerpoint/2010/main" val="2282471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13</a:t>
            </a:fld>
            <a:endParaRPr lang="en-GB"/>
          </a:p>
        </p:txBody>
      </p:sp>
    </p:spTree>
    <p:extLst>
      <p:ext uri="{BB962C8B-B14F-4D97-AF65-F5344CB8AC3E}">
        <p14:creationId xmlns:p14="http://schemas.microsoft.com/office/powerpoint/2010/main" val="4126796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14</a:t>
            </a:fld>
            <a:endParaRPr lang="en-GB"/>
          </a:p>
        </p:txBody>
      </p:sp>
    </p:spTree>
    <p:extLst>
      <p:ext uri="{BB962C8B-B14F-4D97-AF65-F5344CB8AC3E}">
        <p14:creationId xmlns:p14="http://schemas.microsoft.com/office/powerpoint/2010/main" val="1228506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15</a:t>
            </a:fld>
            <a:endParaRPr lang="en-GB"/>
          </a:p>
        </p:txBody>
      </p:sp>
    </p:spTree>
    <p:extLst>
      <p:ext uri="{BB962C8B-B14F-4D97-AF65-F5344CB8AC3E}">
        <p14:creationId xmlns:p14="http://schemas.microsoft.com/office/powerpoint/2010/main" val="2744831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16</a:t>
            </a:fld>
            <a:endParaRPr lang="en-GB"/>
          </a:p>
        </p:txBody>
      </p:sp>
    </p:spTree>
    <p:extLst>
      <p:ext uri="{BB962C8B-B14F-4D97-AF65-F5344CB8AC3E}">
        <p14:creationId xmlns:p14="http://schemas.microsoft.com/office/powerpoint/2010/main" val="996305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17</a:t>
            </a:fld>
            <a:endParaRPr lang="en-GB"/>
          </a:p>
        </p:txBody>
      </p:sp>
    </p:spTree>
    <p:extLst>
      <p:ext uri="{BB962C8B-B14F-4D97-AF65-F5344CB8AC3E}">
        <p14:creationId xmlns:p14="http://schemas.microsoft.com/office/powerpoint/2010/main" val="780314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18</a:t>
            </a:fld>
            <a:endParaRPr lang="en-GB"/>
          </a:p>
        </p:txBody>
      </p:sp>
    </p:spTree>
    <p:extLst>
      <p:ext uri="{BB962C8B-B14F-4D97-AF65-F5344CB8AC3E}">
        <p14:creationId xmlns:p14="http://schemas.microsoft.com/office/powerpoint/2010/main" val="2267939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5E3E0-3B5C-4FB5-5375-81B5143FB2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058FCD-ADBC-41D0-862B-56D0580A2D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78A16D-CD2F-077F-BF7D-ED890D537474}"/>
              </a:ext>
            </a:extLst>
          </p:cNvPr>
          <p:cNvSpPr>
            <a:spLocks noGrp="1"/>
          </p:cNvSpPr>
          <p:nvPr>
            <p:ph type="body" idx="1"/>
          </p:nvPr>
        </p:nvSpPr>
        <p:spPr/>
        <p:txBody>
          <a:bodyPr/>
          <a:lstStyle/>
          <a:p>
            <a:pPr marL="579755" marR="38735" indent="-635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The Readiness Tools (on the following pages) offer a framework for identifying key elements that must be in place to establish and maintain a safe, positive, and Preventative school environment. The School Audit Tool (SAT) is designed for school leadership to support planning and intervention and can be used over time with staff as part of the overall school development and improvement planning process. It assists school leadership in creating an action plan to ensure the necessary groundwork is laid before engaging in professional development using the Preventative Approaches De-escalation Pack.</a:t>
            </a:r>
            <a:endParaRPr lang="en-GB" sz="1800" kern="100" dirty="0">
              <a:solidFill>
                <a:srgbClr val="000000"/>
              </a:solidFill>
              <a:effectLst/>
              <a:latin typeface="Arial" panose="020B0604020202020204" pitchFamily="34" charset="0"/>
              <a:ea typeface="Arial" panose="020B0604020202020204" pitchFamily="34" charset="0"/>
            </a:endParaRPr>
          </a:p>
          <a:p>
            <a:pPr marL="579755" marR="38735" indent="-635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The SAT must be completed with support and advice from the school’s link Educational Psychologist. </a:t>
            </a:r>
            <a:endParaRPr lang="en-GB" sz="1800" kern="100" dirty="0">
              <a:solidFill>
                <a:srgbClr val="000000"/>
              </a:solidFill>
              <a:effectLst/>
              <a:latin typeface="Arial" panose="020B0604020202020204" pitchFamily="34" charset="0"/>
              <a:ea typeface="Arial" panose="020B0604020202020204" pitchFamily="34" charset="0"/>
            </a:endParaRPr>
          </a:p>
          <a:p>
            <a:pPr marL="407035" indent="-6350" algn="l">
              <a:lnSpc>
                <a:spcPct val="107000"/>
              </a:lnSpc>
              <a:spcAft>
                <a:spcPts val="85"/>
              </a:spcAft>
            </a:pPr>
            <a:r>
              <a:rPr lang="en-GB" sz="1800" kern="100" dirty="0">
                <a:solidFill>
                  <a:srgbClr val="000000"/>
                </a:solidFill>
                <a:effectLst/>
                <a:latin typeface="Aptos" panose="020B0004020202020204" pitchFamily="34" charset="0"/>
                <a:ea typeface="Arial" panose="020B0604020202020204" pitchFamily="34" charset="0"/>
              </a:rPr>
              <a:t>The School Audit Tool acknowledges that implementing a whole-school approach requires consideration of distinct stages. It provides prompts to guide self-evaluation and help identify next steps in the process. The tool is divided into three key areas: Leadership, School Structures and Systems, and the Physical Environment. Additionally, there is a separate staff practice audit tool to support the evaluation and development of staff practices.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9C6298AC-FCB2-2A15-FEC6-00054A923429}"/>
              </a:ext>
            </a:extLst>
          </p:cNvPr>
          <p:cNvSpPr>
            <a:spLocks noGrp="1"/>
          </p:cNvSpPr>
          <p:nvPr>
            <p:ph type="sldNum" sz="quarter" idx="5"/>
          </p:nvPr>
        </p:nvSpPr>
        <p:spPr/>
        <p:txBody>
          <a:bodyPr/>
          <a:lstStyle/>
          <a:p>
            <a:fld id="{76DA4264-8D13-41E3-AC94-97DA11130F7A}" type="slidenum">
              <a:rPr lang="en-GB" smtClean="0"/>
              <a:t>19</a:t>
            </a:fld>
            <a:endParaRPr lang="en-GB"/>
          </a:p>
        </p:txBody>
      </p:sp>
    </p:spTree>
    <p:extLst>
      <p:ext uri="{BB962C8B-B14F-4D97-AF65-F5344CB8AC3E}">
        <p14:creationId xmlns:p14="http://schemas.microsoft.com/office/powerpoint/2010/main" val="310719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0685" indent="-6350" algn="l">
              <a:lnSpc>
                <a:spcPct val="107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Ensuring high-quality learning and teaching, implementing effective behaviour management systems, and fostering positive relationships in schools are the essential foundations for developing more specialised approaches to support children and young people who exhibit dysregulated and distressed behaviours.  This includes</a:t>
            </a:r>
            <a:endParaRPr lang="en-GB" sz="1800" kern="100" dirty="0">
              <a:solidFill>
                <a:srgbClr val="000000"/>
              </a:solidFill>
              <a:effectLst/>
              <a:latin typeface="Arial" panose="020B0604020202020204" pitchFamily="34" charset="0"/>
              <a:ea typeface="Arial" panose="020B0604020202020204" pitchFamily="34" charset="0"/>
            </a:endParaRPr>
          </a:p>
          <a:p>
            <a:pPr marL="400685" indent="-6350" algn="l">
              <a:lnSpc>
                <a:spcPct val="107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pPr marL="342900" marR="30480" lvl="0" indent="-342900" algn="just" fontAlgn="base">
              <a:lnSpc>
                <a:spcPct val="103000"/>
              </a:lnSpc>
              <a:spcAft>
                <a:spcPts val="25"/>
              </a:spcAft>
              <a:buClr>
                <a:srgbClr val="000000"/>
              </a:buClr>
              <a:buSzPts val="1000"/>
              <a:buFont typeface="Arial" panose="020B0604020202020204" pitchFamily="34" charset="0"/>
              <a:buChar char="•"/>
            </a:pPr>
            <a:r>
              <a:rPr lang="en-GB" sz="1800" i="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effective and high-quality learning and teaching </a:t>
            </a: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30480" lvl="0" indent="-342900" algn="just" fontAlgn="base">
              <a:lnSpc>
                <a:spcPct val="103000"/>
              </a:lnSpc>
              <a:spcAft>
                <a:spcPts val="295"/>
              </a:spcAft>
              <a:buClr>
                <a:srgbClr val="000000"/>
              </a:buClr>
              <a:buSzPts val="1000"/>
              <a:buFont typeface="Arial" panose="020B0604020202020204" pitchFamily="34" charset="0"/>
              <a:buChar char="•"/>
            </a:pPr>
            <a:r>
              <a:rPr lang="en-GB" sz="1800" i="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positive relationships between staff between staff and learners, and a nurturing environment</a:t>
            </a: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30480" lvl="0" indent="-342900" algn="just" fontAlgn="base">
              <a:lnSpc>
                <a:spcPct val="103000"/>
              </a:lnSpc>
              <a:spcAft>
                <a:spcPts val="25"/>
              </a:spcAft>
              <a:buClr>
                <a:srgbClr val="000000"/>
              </a:buClr>
              <a:buSzPts val="1000"/>
              <a:buFont typeface="Arial" panose="020B0604020202020204" pitchFamily="34" charset="0"/>
              <a:buChar char="•"/>
            </a:pPr>
            <a:r>
              <a:rPr lang="en-GB" sz="1800" i="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effective systems and strategies including promoting a ‘Team Around the Child’ Approach (GIRFEC)</a:t>
            </a: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  </a:t>
            </a:r>
          </a:p>
          <a:p>
            <a:pPr marL="342900" marR="30480" lvl="0" indent="-342900" algn="just" defTabSz="914400" rtl="0" eaLnBrk="1" fontAlgn="base" latinLnBrk="0" hangingPunct="1">
              <a:lnSpc>
                <a:spcPct val="103000"/>
              </a:lnSpc>
              <a:spcBef>
                <a:spcPts val="0"/>
              </a:spcBef>
              <a:spcAft>
                <a:spcPts val="25"/>
              </a:spcAft>
              <a:buClr>
                <a:srgbClr val="000000"/>
              </a:buClr>
              <a:buSzPts val="1000"/>
              <a:buFont typeface="Arial" panose="020B0604020202020204" pitchFamily="34" charset="0"/>
              <a:buChar char="•"/>
              <a:tabLst/>
              <a:defRPr/>
            </a:pPr>
            <a:r>
              <a:rPr lang="en-GB" sz="1800" i="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effective overall management of all of the above</a:t>
            </a: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30480" lvl="0" indent="-342900" algn="just" fontAlgn="base">
              <a:lnSpc>
                <a:spcPct val="103000"/>
              </a:lnSpc>
              <a:spcAft>
                <a:spcPts val="25"/>
              </a:spcAft>
              <a:buClr>
                <a:srgbClr val="000000"/>
              </a:buClr>
              <a:buSzPts val="1000"/>
              <a:buFont typeface="Arial" panose="020B0604020202020204" pitchFamily="34" charset="0"/>
              <a:buChar char="•"/>
            </a:pP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2</a:t>
            </a:fld>
            <a:endParaRPr lang="en-GB"/>
          </a:p>
        </p:txBody>
      </p:sp>
    </p:spTree>
    <p:extLst>
      <p:ext uri="{BB962C8B-B14F-4D97-AF65-F5344CB8AC3E}">
        <p14:creationId xmlns:p14="http://schemas.microsoft.com/office/powerpoint/2010/main" val="306166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3B141-C0B9-79AB-1DE7-50801EB138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AB848C-CE59-5B20-A74A-67E3BE5273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B40956-07BD-4F42-9632-E5E344D34413}"/>
              </a:ext>
            </a:extLst>
          </p:cNvPr>
          <p:cNvSpPr>
            <a:spLocks noGrp="1"/>
          </p:cNvSpPr>
          <p:nvPr>
            <p:ph type="body" idx="1"/>
          </p:nvPr>
        </p:nvSpPr>
        <p:spPr/>
        <p:txBody>
          <a:bodyPr/>
          <a:lstStyle/>
          <a:p>
            <a:pPr marL="579755" marR="38735" indent="-635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The Readiness Tools (on the following pages) offer a framework for identifying key elements that must be in place to establish and maintain a safe, positive, and Preventative school environment. The School Audit Tool (SAT) is designed for school leadership to support planning and intervention and can be used over time with staff as part of the overall school development and improvement planning process. It assists school leadership in creating an action plan to ensure the necessary groundwork is laid before engaging in professional development using the Preventative Approaches De-escalation Pack.</a:t>
            </a:r>
            <a:endParaRPr lang="en-GB" sz="1800" kern="100" dirty="0">
              <a:solidFill>
                <a:srgbClr val="000000"/>
              </a:solidFill>
              <a:effectLst/>
              <a:latin typeface="Arial" panose="020B0604020202020204" pitchFamily="34" charset="0"/>
              <a:ea typeface="Arial" panose="020B0604020202020204" pitchFamily="34" charset="0"/>
            </a:endParaRPr>
          </a:p>
          <a:p>
            <a:pPr marL="579755" marR="38735" indent="-635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The SAT must be completed with support and advice from the school’s link Educational Psychologist. </a:t>
            </a:r>
            <a:endParaRPr lang="en-GB" sz="1800" kern="100" dirty="0">
              <a:solidFill>
                <a:srgbClr val="000000"/>
              </a:solidFill>
              <a:effectLst/>
              <a:latin typeface="Arial" panose="020B0604020202020204" pitchFamily="34" charset="0"/>
              <a:ea typeface="Arial" panose="020B0604020202020204" pitchFamily="34" charset="0"/>
            </a:endParaRPr>
          </a:p>
          <a:p>
            <a:pPr marL="407035" indent="-6350" algn="l">
              <a:lnSpc>
                <a:spcPct val="107000"/>
              </a:lnSpc>
              <a:spcAft>
                <a:spcPts val="85"/>
              </a:spcAft>
            </a:pPr>
            <a:r>
              <a:rPr lang="en-GB" sz="1800" kern="100" dirty="0">
                <a:solidFill>
                  <a:srgbClr val="000000"/>
                </a:solidFill>
                <a:effectLst/>
                <a:latin typeface="Aptos" panose="020B0004020202020204" pitchFamily="34" charset="0"/>
                <a:ea typeface="Arial" panose="020B0604020202020204" pitchFamily="34" charset="0"/>
              </a:rPr>
              <a:t>The School Audit Tool acknowledges that implementing a whole-school approach requires consideration of distinct stages. It provides prompts to guide self-evaluation and help identify next steps in the process. The tool is divided into three key areas: Leadership, School Structures and Systems, and the Physical Environment. Additionally, there is a separate staff practice audit tool to support the evaluation and development of staff practices.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A0B418EE-AE78-8306-C167-B7DB0ABF0715}"/>
              </a:ext>
            </a:extLst>
          </p:cNvPr>
          <p:cNvSpPr>
            <a:spLocks noGrp="1"/>
          </p:cNvSpPr>
          <p:nvPr>
            <p:ph type="sldNum" sz="quarter" idx="5"/>
          </p:nvPr>
        </p:nvSpPr>
        <p:spPr/>
        <p:txBody>
          <a:bodyPr/>
          <a:lstStyle/>
          <a:p>
            <a:fld id="{76DA4264-8D13-41E3-AC94-97DA11130F7A}" type="slidenum">
              <a:rPr lang="en-GB" smtClean="0"/>
              <a:t>20</a:t>
            </a:fld>
            <a:endParaRPr lang="en-GB"/>
          </a:p>
        </p:txBody>
      </p:sp>
    </p:spTree>
    <p:extLst>
      <p:ext uri="{BB962C8B-B14F-4D97-AF65-F5344CB8AC3E}">
        <p14:creationId xmlns:p14="http://schemas.microsoft.com/office/powerpoint/2010/main" val="1307900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AA0BD-AEF7-EE27-7566-832F5FC538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FB1726-6007-E91A-B81E-B7B201E9A9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758B7A-1B50-D5EB-9664-635DB5976BB6}"/>
              </a:ext>
            </a:extLst>
          </p:cNvPr>
          <p:cNvSpPr>
            <a:spLocks noGrp="1"/>
          </p:cNvSpPr>
          <p:nvPr>
            <p:ph type="body" idx="1"/>
          </p:nvPr>
        </p:nvSpPr>
        <p:spPr/>
        <p:txBody>
          <a:bodyPr/>
          <a:lstStyle/>
          <a:p>
            <a:pPr marL="407035" indent="-6350" algn="l">
              <a:lnSpc>
                <a:spcPct val="107000"/>
              </a:lnSpc>
              <a:spcAft>
                <a:spcPts val="85"/>
              </a:spcAft>
            </a:pPr>
            <a:r>
              <a:rPr lang="en-GB" sz="1800" kern="100" dirty="0">
                <a:solidFill>
                  <a:srgbClr val="000000"/>
                </a:solidFill>
                <a:effectLst/>
                <a:latin typeface="Aptos" panose="020B0004020202020204" pitchFamily="34" charset="0"/>
                <a:ea typeface="Arial" panose="020B0604020202020204" pitchFamily="34" charset="0"/>
              </a:rPr>
              <a:t>The School Audit Tool acknowledges that implementing a whole-school approach requires consideration of distinct stages. It provides prompts to guide self-evaluation and help identify next steps in the process. The tool is divided into three key areas: Leadership, School Structures and Systems, and the Physical Environment. Additionally, there is a separate staff practice audit tool to support the evaluation and development of staff practices.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6CBB3570-882D-966B-A166-BF4AC02FBE11}"/>
              </a:ext>
            </a:extLst>
          </p:cNvPr>
          <p:cNvSpPr>
            <a:spLocks noGrp="1"/>
          </p:cNvSpPr>
          <p:nvPr>
            <p:ph type="sldNum" sz="quarter" idx="5"/>
          </p:nvPr>
        </p:nvSpPr>
        <p:spPr/>
        <p:txBody>
          <a:bodyPr/>
          <a:lstStyle/>
          <a:p>
            <a:fld id="{76DA4264-8D13-41E3-AC94-97DA11130F7A}" type="slidenum">
              <a:rPr lang="en-GB" smtClean="0"/>
              <a:t>21</a:t>
            </a:fld>
            <a:endParaRPr lang="en-GB"/>
          </a:p>
        </p:txBody>
      </p:sp>
    </p:spTree>
    <p:extLst>
      <p:ext uri="{BB962C8B-B14F-4D97-AF65-F5344CB8AC3E}">
        <p14:creationId xmlns:p14="http://schemas.microsoft.com/office/powerpoint/2010/main" val="17805502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28AD3-D542-0EAF-F01B-39A57E4305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BFD5F2-0DF7-C231-6623-1E5ED7A998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2E084A-FFB6-0200-EF92-8E843844B040}"/>
              </a:ext>
            </a:extLst>
          </p:cNvPr>
          <p:cNvSpPr>
            <a:spLocks noGrp="1"/>
          </p:cNvSpPr>
          <p:nvPr>
            <p:ph type="body" idx="1"/>
          </p:nvPr>
        </p:nvSpPr>
        <p:spPr/>
        <p:txBody>
          <a:bodyPr/>
          <a:lstStyle/>
          <a:p>
            <a:pPr marL="407035" indent="-6350" algn="l">
              <a:lnSpc>
                <a:spcPct val="107000"/>
              </a:lnSpc>
              <a:spcAft>
                <a:spcPts val="85"/>
              </a:spcAft>
            </a:pPr>
            <a:r>
              <a:rPr lang="en-GB" sz="1800" kern="100" dirty="0">
                <a:solidFill>
                  <a:srgbClr val="000000"/>
                </a:solidFill>
                <a:effectLst/>
                <a:latin typeface="Aptos" panose="020B0004020202020204" pitchFamily="34" charset="0"/>
                <a:ea typeface="Arial" panose="020B0604020202020204" pitchFamily="34" charset="0"/>
              </a:rPr>
              <a:t>The School Audit Tool acknowledges that implementing a whole-school approach requires consideration of distinct stages. It provides prompts to guide self-evaluation and help identify next steps in the process. The tool is divided into three key areas: Leadership, School Structures and Systems, and the Physical Environment. Additionally, there is a separate staff practice audit tool to support the evaluation and development of staff practices.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19E25ABA-B28A-B9E6-ABBA-7FA4FB48513A}"/>
              </a:ext>
            </a:extLst>
          </p:cNvPr>
          <p:cNvSpPr>
            <a:spLocks noGrp="1"/>
          </p:cNvSpPr>
          <p:nvPr>
            <p:ph type="sldNum" sz="quarter" idx="5"/>
          </p:nvPr>
        </p:nvSpPr>
        <p:spPr/>
        <p:txBody>
          <a:bodyPr/>
          <a:lstStyle/>
          <a:p>
            <a:fld id="{76DA4264-8D13-41E3-AC94-97DA11130F7A}" type="slidenum">
              <a:rPr lang="en-GB" smtClean="0"/>
              <a:t>22</a:t>
            </a:fld>
            <a:endParaRPr lang="en-GB"/>
          </a:p>
        </p:txBody>
      </p:sp>
    </p:spTree>
    <p:extLst>
      <p:ext uri="{BB962C8B-B14F-4D97-AF65-F5344CB8AC3E}">
        <p14:creationId xmlns:p14="http://schemas.microsoft.com/office/powerpoint/2010/main" val="4172315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0570" marR="37465" indent="-6350" algn="just">
              <a:lnSpc>
                <a:spcPct val="103000"/>
              </a:lnSpc>
              <a:spcAft>
                <a:spcPts val="50"/>
              </a:spcAft>
            </a:pPr>
            <a:r>
              <a:rPr lang="en-GB" sz="1800" i="1" kern="100" dirty="0">
                <a:solidFill>
                  <a:srgbClr val="000000"/>
                </a:solidFill>
                <a:effectLst/>
                <a:latin typeface="Aptos" panose="020B0004020202020204" pitchFamily="34" charset="0"/>
                <a:ea typeface="Arial" panose="020B0604020202020204" pitchFamily="34" charset="0"/>
              </a:rPr>
              <a:t>The aims of the Preventative Approaches and De-escalation</a:t>
            </a:r>
            <a:r>
              <a:rPr lang="en-GB" sz="1800" b="1" kern="100" dirty="0">
                <a:solidFill>
                  <a:srgbClr val="000000"/>
                </a:solidFill>
                <a:effectLst/>
                <a:latin typeface="Aptos" panose="020B0004020202020204" pitchFamily="34" charset="0"/>
                <a:ea typeface="Arial" panose="020B0604020202020204" pitchFamily="34" charset="0"/>
              </a:rPr>
              <a:t> </a:t>
            </a:r>
            <a:r>
              <a:rPr lang="en-GB" sz="1800" i="1" kern="100" dirty="0">
                <a:solidFill>
                  <a:srgbClr val="000000"/>
                </a:solidFill>
                <a:effectLst/>
                <a:latin typeface="Aptos" panose="020B0004020202020204" pitchFamily="34" charset="0"/>
                <a:ea typeface="Arial" panose="020B0604020202020204" pitchFamily="34" charset="0"/>
              </a:rPr>
              <a:t>Professional Development Pack are</a:t>
            </a:r>
            <a:r>
              <a:rPr lang="en-GB" sz="1800" kern="100" dirty="0">
                <a:solidFill>
                  <a:srgbClr val="000000"/>
                </a:solidFill>
                <a:effectLst/>
                <a:latin typeface="Aptos" panose="020B0004020202020204" pitchFamily="34" charset="0"/>
                <a:ea typeface="Arial" panose="020B0604020202020204" pitchFamily="34" charset="0"/>
              </a:rPr>
              <a:t>: </a:t>
            </a:r>
            <a:r>
              <a:rPr lang="en-GB" sz="18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pPr marL="400685" indent="-6350" algn="l">
              <a:lnSpc>
                <a:spcPct val="107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Support senior leadership in education settings to ensure that all Preventative procedures for promoting positive relationships, behaviour, and staff support are in place and functioning effectively.</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Provide customised, context-specific training with support from their link Educational Psychologist.</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Deliver training aligned with City of Edinburgh Council inclusion principles.</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Assist education settings in developing strategies to defuse highly challenging situations and prevent them from recurring.</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Support senior leadership teams in identifying appropriate staff training needs.</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Promote positive relationships between staff and between staff and learners in education settings.</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Help schools manage risk effectively.</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Enhance and improve outcomes for children and young people.</a:t>
            </a:r>
            <a:endParaRPr lang="en-GB" sz="1800" kern="100" dirty="0">
              <a:solidFill>
                <a:srgbClr val="000000"/>
              </a:solidFill>
              <a:effectLst/>
              <a:latin typeface="Arial" panose="020B0604020202020204" pitchFamily="34" charset="0"/>
              <a:ea typeface="Arial" panose="020B0604020202020204" pitchFamily="34" charset="0"/>
            </a:endParaRPr>
          </a:p>
          <a:p>
            <a:pPr marL="342900" lvl="0" indent="-342900" algn="l">
              <a:lnSpc>
                <a:spcPct val="102000"/>
              </a:lnSpc>
              <a:spcAft>
                <a:spcPts val="25"/>
              </a:spcAft>
              <a:buFont typeface="Symbol" panose="05050102010706020507" pitchFamily="18" charset="2"/>
              <a:buChar char=""/>
            </a:pPr>
            <a:r>
              <a:rPr lang="en-GB" sz="1800" kern="100" dirty="0">
                <a:solidFill>
                  <a:srgbClr val="000000"/>
                </a:solidFill>
                <a:effectLst/>
                <a:latin typeface="Aptos" panose="020B0004020202020204" pitchFamily="34" charset="0"/>
                <a:ea typeface="Arial" panose="020B0604020202020204" pitchFamily="34" charset="0"/>
              </a:rPr>
              <a:t>Improve learning, teaching, and life chances for all students.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3</a:t>
            </a:fld>
            <a:endParaRPr lang="en-GB"/>
          </a:p>
        </p:txBody>
      </p:sp>
    </p:spTree>
    <p:extLst>
      <p:ext uri="{BB962C8B-B14F-4D97-AF65-F5344CB8AC3E}">
        <p14:creationId xmlns:p14="http://schemas.microsoft.com/office/powerpoint/2010/main" val="2050190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4</a:t>
            </a:fld>
            <a:endParaRPr lang="en-GB"/>
          </a:p>
        </p:txBody>
      </p:sp>
    </p:spTree>
    <p:extLst>
      <p:ext uri="{BB962C8B-B14F-4D97-AF65-F5344CB8AC3E}">
        <p14:creationId xmlns:p14="http://schemas.microsoft.com/office/powerpoint/2010/main" val="3869785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34060" marR="38735" indent="-34290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Challenges cannot be resolved solely through resources targeting the management of learners’ behaviour. Focusing on individual behaviour issues or within-child deficits alone will not lead to an effective staff response. Success in staff professional development relies on strong organisational systems, procedures, staff skills, and attitudes.</a:t>
            </a:r>
            <a:endParaRPr lang="en-GB" sz="1800" kern="100" dirty="0">
              <a:solidFill>
                <a:srgbClr val="000000"/>
              </a:solidFill>
              <a:effectLst/>
              <a:latin typeface="Arial" panose="020B0604020202020204" pitchFamily="34" charset="0"/>
              <a:ea typeface="Arial" panose="020B0604020202020204" pitchFamily="34" charset="0"/>
            </a:endParaRPr>
          </a:p>
          <a:p>
            <a:r>
              <a:rPr lang="en-GB" sz="1800" dirty="0">
                <a:solidFill>
                  <a:srgbClr val="000000"/>
                </a:solidFill>
                <a:effectLst/>
                <a:latin typeface="Aptos" panose="020B0004020202020204" pitchFamily="34" charset="0"/>
                <a:ea typeface="Arial" panose="020B0604020202020204" pitchFamily="34" charset="0"/>
                <a:cs typeface="Arial" panose="020B0604020202020204" pitchFamily="34" charset="0"/>
              </a:rPr>
              <a:t>           Whole school approaches, support from partner agencies, a positive staff ethos, and high-quality learning and teaching form the foundation upon which all planning must be built. </a:t>
            </a:r>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5</a:t>
            </a:fld>
            <a:endParaRPr lang="en-GB"/>
          </a:p>
        </p:txBody>
      </p:sp>
    </p:spTree>
    <p:extLst>
      <p:ext uri="{BB962C8B-B14F-4D97-AF65-F5344CB8AC3E}">
        <p14:creationId xmlns:p14="http://schemas.microsoft.com/office/powerpoint/2010/main" val="3113441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34060" marR="38735" indent="-342900" algn="just">
              <a:lnSpc>
                <a:spcPct val="102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Approaches which do not acknowledge organisational difficulties and have no professional development plan will lead to the following typical barriers to success:  </a:t>
            </a:r>
            <a:r>
              <a:rPr lang="en-GB" sz="18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pPr marL="400685" indent="-6350" algn="l">
              <a:lnSpc>
                <a:spcPct val="107000"/>
              </a:lnSpc>
              <a:spcAft>
                <a:spcPts val="25"/>
              </a:spcAft>
            </a:pPr>
            <a:r>
              <a:rPr lang="en-GB" sz="1800" kern="100" dirty="0">
                <a:solidFill>
                  <a:srgbClr val="000000"/>
                </a:solidFill>
                <a:effectLst/>
                <a:latin typeface="Aptos" panose="020B0004020202020204" pitchFamily="34" charset="0"/>
                <a:ea typeface="Arial" panose="020B0604020202020204" pitchFamily="34" charset="0"/>
              </a:rPr>
              <a:t> </a:t>
            </a:r>
            <a:r>
              <a:rPr lang="en-GB" sz="1800" kern="1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1800" kern="100" dirty="0">
              <a:solidFill>
                <a:srgbClr val="000000"/>
              </a:solidFill>
              <a:effectLst/>
              <a:latin typeface="Arial" panose="020B0604020202020204" pitchFamily="34" charset="0"/>
              <a:ea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inconsistent staff responses to learner behaviour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punitive staff attitudes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staff fear of specific learners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low levels of staff interaction with learners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poor staff morale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unclear organisational aims and vision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inconsistent implementation and/or lack of clear procedures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inconsistent multi-agency working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20"/>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an unwillingness to examine what went wrong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41910" lvl="0" indent="-342900" algn="l" fontAlgn="base">
              <a:lnSpc>
                <a:spcPct val="104000"/>
              </a:lnSpc>
              <a:spcAft>
                <a:spcPts val="155"/>
              </a:spcAft>
              <a:buClr>
                <a:srgbClr val="000000"/>
              </a:buClr>
              <a:buSzPts val="1000"/>
              <a:buFont typeface="Arial" panose="020B0604020202020204" pitchFamily="34" charset="0"/>
              <a:buChar char="•"/>
            </a:pPr>
            <a:r>
              <a:rPr lang="en-GB" sz="18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learning experiences that do not match learners’ needs  </a:t>
            </a:r>
            <a:endParaRPr lang="en-GB"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6</a:t>
            </a:fld>
            <a:endParaRPr lang="en-GB"/>
          </a:p>
        </p:txBody>
      </p:sp>
    </p:spTree>
    <p:extLst>
      <p:ext uri="{BB962C8B-B14F-4D97-AF65-F5344CB8AC3E}">
        <p14:creationId xmlns:p14="http://schemas.microsoft.com/office/powerpoint/2010/main" val="2942278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6DA4264-8D13-41E3-AC94-97DA11130F7A}" type="slidenum">
              <a:rPr lang="en-GB" smtClean="0"/>
              <a:t>7</a:t>
            </a:fld>
            <a:endParaRPr lang="en-GB"/>
          </a:p>
        </p:txBody>
      </p:sp>
    </p:spTree>
    <p:extLst>
      <p:ext uri="{BB962C8B-B14F-4D97-AF65-F5344CB8AC3E}">
        <p14:creationId xmlns:p14="http://schemas.microsoft.com/office/powerpoint/2010/main" val="2035662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8</a:t>
            </a:fld>
            <a:endParaRPr lang="en-GB"/>
          </a:p>
        </p:txBody>
      </p:sp>
    </p:spTree>
    <p:extLst>
      <p:ext uri="{BB962C8B-B14F-4D97-AF65-F5344CB8AC3E}">
        <p14:creationId xmlns:p14="http://schemas.microsoft.com/office/powerpoint/2010/main" val="1625632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6DA4264-8D13-41E3-AC94-97DA11130F7A}" type="slidenum">
              <a:rPr lang="en-GB" smtClean="0"/>
              <a:t>9</a:t>
            </a:fld>
            <a:endParaRPr lang="en-GB"/>
          </a:p>
        </p:txBody>
      </p:sp>
    </p:spTree>
    <p:extLst>
      <p:ext uri="{BB962C8B-B14F-4D97-AF65-F5344CB8AC3E}">
        <p14:creationId xmlns:p14="http://schemas.microsoft.com/office/powerpoint/2010/main" val="5903753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CE60-CC1D-A9D7-CB46-EC0FFFB840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B5CCEE7-381B-031D-8693-AF440D5A21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15625CE-CC27-31A8-DCCE-1F6053FFA40D}"/>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5" name="Footer Placeholder 4">
            <a:extLst>
              <a:ext uri="{FF2B5EF4-FFF2-40B4-BE49-F238E27FC236}">
                <a16:creationId xmlns:a16="http://schemas.microsoft.com/office/drawing/2014/main" id="{A3A5B8C1-B71A-A7A5-AA9A-182EA6E233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BCC11C-FDF9-C604-6DAB-5F3B3402F49A}"/>
              </a:ext>
            </a:extLst>
          </p:cNvPr>
          <p:cNvSpPr>
            <a:spLocks noGrp="1"/>
          </p:cNvSpPr>
          <p:nvPr>
            <p:ph type="sldNum" sz="quarter" idx="12"/>
          </p:nvPr>
        </p:nvSpPr>
        <p:spPr/>
        <p:txBody>
          <a:bodyPr/>
          <a:lstStyle/>
          <a:p>
            <a:fld id="{34101A14-849B-4B79-9265-859028231105}" type="slidenum">
              <a:rPr lang="en-GB" smtClean="0"/>
              <a:t>‹#›</a:t>
            </a:fld>
            <a:endParaRPr lang="en-GB"/>
          </a:p>
        </p:txBody>
      </p:sp>
      <p:sp>
        <p:nvSpPr>
          <p:cNvPr id="8" name="Picture Placeholder 7">
            <a:extLst>
              <a:ext uri="{FF2B5EF4-FFF2-40B4-BE49-F238E27FC236}">
                <a16:creationId xmlns:a16="http://schemas.microsoft.com/office/drawing/2014/main" id="{56BA1C3A-78A7-7A6A-3F08-E3619E4BC5C9}"/>
              </a:ext>
            </a:extLst>
          </p:cNvPr>
          <p:cNvSpPr>
            <a:spLocks noGrp="1"/>
          </p:cNvSpPr>
          <p:nvPr>
            <p:ph type="pic" sz="quarter" idx="13"/>
          </p:nvPr>
        </p:nvSpPr>
        <p:spPr>
          <a:xfrm>
            <a:off x="7580313" y="196850"/>
            <a:ext cx="4041775" cy="833438"/>
          </a:xfrm>
        </p:spPr>
        <p:txBody>
          <a:bodyPr/>
          <a:lstStyle/>
          <a:p>
            <a:endParaRPr lang="en-GB"/>
          </a:p>
        </p:txBody>
      </p:sp>
      <p:pic>
        <p:nvPicPr>
          <p:cNvPr id="10" name="Picture 9" descr="A close-up of a logo">
            <a:extLst>
              <a:ext uri="{FF2B5EF4-FFF2-40B4-BE49-F238E27FC236}">
                <a16:creationId xmlns:a16="http://schemas.microsoft.com/office/drawing/2014/main" id="{1674200A-8356-1B17-3A3B-F31236AA94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80313" y="50739"/>
            <a:ext cx="4496031" cy="1670136"/>
          </a:xfrm>
          <a:prstGeom prst="rect">
            <a:avLst/>
          </a:prstGeom>
        </p:spPr>
      </p:pic>
    </p:spTree>
    <p:extLst>
      <p:ext uri="{BB962C8B-B14F-4D97-AF65-F5344CB8AC3E}">
        <p14:creationId xmlns:p14="http://schemas.microsoft.com/office/powerpoint/2010/main" val="2325202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B42F3-6E7A-E036-AE44-EDDAE68DF90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9AC988C-A9D3-647A-697D-57BB49BEB9D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53370B0-1B18-A9E7-9FB3-916942C4ECB4}"/>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5" name="Footer Placeholder 4">
            <a:extLst>
              <a:ext uri="{FF2B5EF4-FFF2-40B4-BE49-F238E27FC236}">
                <a16:creationId xmlns:a16="http://schemas.microsoft.com/office/drawing/2014/main" id="{AF3298C3-7159-9E25-20E4-DBA0EF76AB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5B4E0-B02F-1DAF-7531-D011AF9DD4DD}"/>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255176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AA9854-3D79-3AAE-8A8F-6C5C6A98D82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F791E9D-B70B-33A4-3558-646D644A609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BBC64B8-E07D-A3B5-1788-8A19FEF9423E}"/>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5" name="Footer Placeholder 4">
            <a:extLst>
              <a:ext uri="{FF2B5EF4-FFF2-40B4-BE49-F238E27FC236}">
                <a16:creationId xmlns:a16="http://schemas.microsoft.com/office/drawing/2014/main" id="{E790A38D-28F7-8E1C-1751-C15C183B3F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54119D-5B61-D072-2C2F-C1F5F8587CA5}"/>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2745943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7602B-7E35-658E-2C61-BA7E6F6C9DC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DEB3970-F3FB-05B1-9C12-FC84A7782E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CEF63F6-03CF-D9BD-B061-6332A537E426}"/>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5D81A457-167E-5864-8C2C-753BD0CFA2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E544F0-C83A-2659-F34E-C7CDFF44EC2F}"/>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1862401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816AD-6EEA-7C09-CC48-E5463234281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5FBFC24-1589-1B54-FC5A-E3BA6494737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9582B24-024F-E469-854F-93A32F4762FC}"/>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C0E04D7B-D313-27CB-D3A0-12D072D25F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364010-2AD9-EBC4-375B-ADC19BAC08F6}"/>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503654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1F7EC-CD30-987E-A913-6E1D0171A3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6C394A0-CD59-E978-5C18-FBC6F14D1F8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A7C083B-AC44-FC34-F386-7A26234A90F1}"/>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4C8F323B-D035-D0B2-5408-7D204CCD33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BEBF8C-1EB0-94D6-57F8-7AF2C1DA9661}"/>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224198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7C39-F75C-C7BF-B75C-2FFFE867D00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A6DF7B1-B077-DA90-1BE2-022AA0A1D47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4AA7745-AACE-0B8C-8DD2-BAD3EC66C10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13714AD-4753-0494-3961-6D993B1EF4B4}"/>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6" name="Footer Placeholder 5">
            <a:extLst>
              <a:ext uri="{FF2B5EF4-FFF2-40B4-BE49-F238E27FC236}">
                <a16:creationId xmlns:a16="http://schemas.microsoft.com/office/drawing/2014/main" id="{FFFA9718-9FFA-F90F-D035-68FB177121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B7E037-FBE7-CD8D-88CB-D591FA0A39DF}"/>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3024566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1E4CD-5555-6063-0C8D-8955CC5AC63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58D1637-5EB8-2030-C7E1-E848E45E5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6AC8579-E63D-B722-3B20-9A306D1F9F3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AEC0176-D26B-8894-6913-272F4170AD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31D1948-3916-02F2-1C2C-1E63E80A048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880286A-D8BB-EEE4-7310-C801C53FEE84}"/>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8" name="Footer Placeholder 7">
            <a:extLst>
              <a:ext uri="{FF2B5EF4-FFF2-40B4-BE49-F238E27FC236}">
                <a16:creationId xmlns:a16="http://schemas.microsoft.com/office/drawing/2014/main" id="{458A894C-46F4-7552-5B80-30B9DD24A1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C86EE34-25F8-5F4A-2E6B-A8C973C1E8A2}"/>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27714825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C46C5-8E2E-BFC4-3A99-A60E900B33D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DF33502-CFE7-45FA-E5BD-D7D9B03121DD}"/>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4" name="Footer Placeholder 3">
            <a:extLst>
              <a:ext uri="{FF2B5EF4-FFF2-40B4-BE49-F238E27FC236}">
                <a16:creationId xmlns:a16="http://schemas.microsoft.com/office/drawing/2014/main" id="{44FAFF21-CCBD-6B87-B4D3-52259A5ADC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FF8610-77E0-B98C-6FAA-E3F64F94EA82}"/>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3528471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8BDACB-4A11-4C89-7B51-DD0ECA3FAEDA}"/>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3" name="Footer Placeholder 2">
            <a:extLst>
              <a:ext uri="{FF2B5EF4-FFF2-40B4-BE49-F238E27FC236}">
                <a16:creationId xmlns:a16="http://schemas.microsoft.com/office/drawing/2014/main" id="{045183C8-0A63-AE0C-895D-C995C1020C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BDF6C1-EDA5-92C4-9E63-6E6A44A7A8BE}"/>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8896969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82675-3818-62E9-D241-4FA12B6FAFE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F7D25DA-0A9E-9C76-2AFF-4EFEFEA55D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17736FF-B65B-4180-881D-EF65FEDCB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33020F5-BFBB-4936-6E97-45B4EDCE8B01}"/>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6" name="Footer Placeholder 5">
            <a:extLst>
              <a:ext uri="{FF2B5EF4-FFF2-40B4-BE49-F238E27FC236}">
                <a16:creationId xmlns:a16="http://schemas.microsoft.com/office/drawing/2014/main" id="{9319185F-DF60-9C19-BC05-4AEA2C5BF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2210DB-03BF-C64B-DCE1-F86EF491ACE9}"/>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354581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EF464-B280-85D6-9778-BAEF71CE243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829E4BA-F6C8-A36C-413E-56E7056252F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35C6D25-003A-068D-9ED1-85103B41E639}"/>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5" name="Footer Placeholder 4">
            <a:extLst>
              <a:ext uri="{FF2B5EF4-FFF2-40B4-BE49-F238E27FC236}">
                <a16:creationId xmlns:a16="http://schemas.microsoft.com/office/drawing/2014/main" id="{53DF4472-8773-24A1-C2A6-5693C31BB6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FB5F28-7304-D29F-DB4E-F9C5CB591C84}"/>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12898916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AB5C-192F-4A33-40A5-0A25BF43617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5ECE9C2-4729-6821-B302-AA295A2D38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19383F-D037-572E-6F7E-E03ED23B9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DBC516-C123-C722-D992-9641FD478517}"/>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6" name="Footer Placeholder 5">
            <a:extLst>
              <a:ext uri="{FF2B5EF4-FFF2-40B4-BE49-F238E27FC236}">
                <a16:creationId xmlns:a16="http://schemas.microsoft.com/office/drawing/2014/main" id="{C853D292-5C2C-7AF7-D65E-194A84CEB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22CA79-2E52-8D9F-A4D5-499F1862CD0B}"/>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1889836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BF3C1-5965-80A3-2D41-0592D327B97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006981B-16A1-458B-297C-9769CC3F518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940E3F6-4FB5-A198-F170-0E25CE5F38A1}"/>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45D9F3B2-8F36-A9C7-6497-F23A3ACE85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23DA9F-80AB-ED3E-D85C-A60CFC8D03BD}"/>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4166536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F5FBCD-DDC1-C93D-FD1F-97FB61D94CE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5935B745-F962-0A11-7CD7-823C4ABB9A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6539119-3C45-BF9C-EC49-081B6E7E34D6}"/>
              </a:ext>
            </a:extLst>
          </p:cNvPr>
          <p:cNvSpPr>
            <a:spLocks noGrp="1"/>
          </p:cNvSpPr>
          <p:nvPr>
            <p:ph type="dt" sz="half" idx="10"/>
          </p:nvPr>
        </p:nvSpPr>
        <p:spPr/>
        <p:txBody>
          <a:body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CDF42EBB-E133-BF91-38CE-747FD04CCF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D234E3-B368-3BCB-CB6B-853D56C010D6}"/>
              </a:ext>
            </a:extLst>
          </p:cNvPr>
          <p:cNvSpPr>
            <a:spLocks noGrp="1"/>
          </p:cNvSpPr>
          <p:nvPr>
            <p:ph type="sldNum" sz="quarter" idx="12"/>
          </p:nvPr>
        </p:nvSpPr>
        <p:spPr/>
        <p:txBody>
          <a:bodyPr/>
          <a:lstStyle/>
          <a:p>
            <a:fld id="{15D740BE-162A-440C-8781-2CA724B316FD}" type="slidenum">
              <a:rPr lang="en-GB" smtClean="0"/>
              <a:t>‹#›</a:t>
            </a:fld>
            <a:endParaRPr lang="en-GB"/>
          </a:p>
        </p:txBody>
      </p:sp>
    </p:spTree>
    <p:extLst>
      <p:ext uri="{BB962C8B-B14F-4D97-AF65-F5344CB8AC3E}">
        <p14:creationId xmlns:p14="http://schemas.microsoft.com/office/powerpoint/2010/main" val="310657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8AE5A-B63B-BC84-07A5-87EC59D9AE8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6466AE9-8680-6CDA-471D-80351F80BE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Tree>
    <p:extLst>
      <p:ext uri="{BB962C8B-B14F-4D97-AF65-F5344CB8AC3E}">
        <p14:creationId xmlns:p14="http://schemas.microsoft.com/office/powerpoint/2010/main" val="417509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0EC73-C822-793D-40A4-E1DDBF82591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98172BB-491C-CA61-B1C8-CB7A5F28FE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D0184F0-F2E9-5272-B32A-1F2D3739F74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1FE3E32-38F5-24E9-0829-1F61787537E4}"/>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6" name="Footer Placeholder 5">
            <a:extLst>
              <a:ext uri="{FF2B5EF4-FFF2-40B4-BE49-F238E27FC236}">
                <a16:creationId xmlns:a16="http://schemas.microsoft.com/office/drawing/2014/main" id="{BB0AC75E-A261-D48A-7A15-AD4D88D5F8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351004-1CBD-6538-DC89-F3403C4BF7FD}"/>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315191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C6010-A250-163D-B774-EA890D5FD60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E184E526-2CB6-F811-B578-C60DFE0370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DD741E6-06D7-C661-C815-109A9A13F19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E1917F7-BB20-D5B8-7ED5-8E9B56C0D3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0A77BE0-26A2-6413-BF2C-848E04F2DB6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C1D32F5-1187-6DF4-670C-7C2AEC88835E}"/>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8" name="Footer Placeholder 7">
            <a:extLst>
              <a:ext uri="{FF2B5EF4-FFF2-40B4-BE49-F238E27FC236}">
                <a16:creationId xmlns:a16="http://schemas.microsoft.com/office/drawing/2014/main" id="{1BDF2D90-7BE4-EF21-C774-3206AC841A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B3E2F74-3DF3-248E-2F5B-02651C146C60}"/>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234325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927923C-405D-8C99-6CEA-5C74769FD044}"/>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4" name="Footer Placeholder 3">
            <a:extLst>
              <a:ext uri="{FF2B5EF4-FFF2-40B4-BE49-F238E27FC236}">
                <a16:creationId xmlns:a16="http://schemas.microsoft.com/office/drawing/2014/main" id="{1CB58321-DBEC-C39E-56CA-FF104612EF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2433F44-FFE6-AB11-E525-3EE52AC02ED9}"/>
              </a:ext>
            </a:extLst>
          </p:cNvPr>
          <p:cNvSpPr>
            <a:spLocks noGrp="1"/>
          </p:cNvSpPr>
          <p:nvPr>
            <p:ph type="sldNum" sz="quarter" idx="12"/>
          </p:nvPr>
        </p:nvSpPr>
        <p:spPr/>
        <p:txBody>
          <a:bodyPr/>
          <a:lstStyle/>
          <a:p>
            <a:fld id="{34101A14-849B-4B79-9265-859028231105}" type="slidenum">
              <a:rPr lang="en-GB" smtClean="0"/>
              <a:t>‹#›</a:t>
            </a:fld>
            <a:endParaRPr lang="en-GB"/>
          </a:p>
        </p:txBody>
      </p:sp>
      <p:pic>
        <p:nvPicPr>
          <p:cNvPr id="7" name="Picture 6" descr="A close-up of a logo">
            <a:extLst>
              <a:ext uri="{FF2B5EF4-FFF2-40B4-BE49-F238E27FC236}">
                <a16:creationId xmlns:a16="http://schemas.microsoft.com/office/drawing/2014/main" id="{B0C09791-EE0F-0A7F-4618-2848B5AA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82233" y="266802"/>
            <a:ext cx="4496031" cy="1670136"/>
          </a:xfrm>
          <a:prstGeom prst="rect">
            <a:avLst/>
          </a:prstGeom>
        </p:spPr>
      </p:pic>
    </p:spTree>
    <p:extLst>
      <p:ext uri="{BB962C8B-B14F-4D97-AF65-F5344CB8AC3E}">
        <p14:creationId xmlns:p14="http://schemas.microsoft.com/office/powerpoint/2010/main" val="1301901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E94F6B-5B87-29AE-A77F-2F005B3F705E}"/>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3" name="Footer Placeholder 2">
            <a:extLst>
              <a:ext uri="{FF2B5EF4-FFF2-40B4-BE49-F238E27FC236}">
                <a16:creationId xmlns:a16="http://schemas.microsoft.com/office/drawing/2014/main" id="{F094CB3F-8112-2C4B-FF46-44516F9E49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26FB9C-F6EF-149B-43CC-5F83DB3EAAE4}"/>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4016013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BF3F-B6FC-8670-271D-1240E7AE5F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CFA484A-EDAA-8DA8-D565-84AC659907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2D36A46-1B3C-3F97-AEFB-3800B8B2AD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30196FD-7C13-90AA-3EBD-DCC8DBB68AE7}"/>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6" name="Footer Placeholder 5">
            <a:extLst>
              <a:ext uri="{FF2B5EF4-FFF2-40B4-BE49-F238E27FC236}">
                <a16:creationId xmlns:a16="http://schemas.microsoft.com/office/drawing/2014/main" id="{5D0AFDB2-EFC3-8965-8678-54D41B19DF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AFDF74-5C03-5614-A81C-487072C44F8E}"/>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149730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0FD65-EE3C-2A7D-E9DB-C5056FEC221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7049FD1-2614-3F56-AD2C-9ACA9A613C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A8D2F0-E8A1-A788-68BB-65A4FB0A6B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BB12464-4DFE-6D7D-EBEA-C5A0E8E87CAD}"/>
              </a:ext>
            </a:extLst>
          </p:cNvPr>
          <p:cNvSpPr>
            <a:spLocks noGrp="1"/>
          </p:cNvSpPr>
          <p:nvPr>
            <p:ph type="dt" sz="half" idx="10"/>
          </p:nvPr>
        </p:nvSpPr>
        <p:spPr/>
        <p:txBody>
          <a:bodyPr/>
          <a:lstStyle/>
          <a:p>
            <a:fld id="{A10AF390-80CC-4B8C-8380-42B61AA4AEA5}" type="datetimeFigureOut">
              <a:rPr lang="en-GB" smtClean="0"/>
              <a:t>11/11/2024</a:t>
            </a:fld>
            <a:endParaRPr lang="en-GB"/>
          </a:p>
        </p:txBody>
      </p:sp>
      <p:sp>
        <p:nvSpPr>
          <p:cNvPr id="6" name="Footer Placeholder 5">
            <a:extLst>
              <a:ext uri="{FF2B5EF4-FFF2-40B4-BE49-F238E27FC236}">
                <a16:creationId xmlns:a16="http://schemas.microsoft.com/office/drawing/2014/main" id="{B3375B6D-5090-2545-6118-E334A9A667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F2FE2F-3F72-B4C0-8488-9EBFE483CB83}"/>
              </a:ext>
            </a:extLst>
          </p:cNvPr>
          <p:cNvSpPr>
            <a:spLocks noGrp="1"/>
          </p:cNvSpPr>
          <p:nvPr>
            <p:ph type="sldNum" sz="quarter" idx="12"/>
          </p:nvPr>
        </p:nvSpPr>
        <p:spPr/>
        <p:txBody>
          <a:bodyPr/>
          <a:lstStyle/>
          <a:p>
            <a:fld id="{34101A14-849B-4B79-9265-859028231105}" type="slidenum">
              <a:rPr lang="en-GB" smtClean="0"/>
              <a:t>‹#›</a:t>
            </a:fld>
            <a:endParaRPr lang="en-GB"/>
          </a:p>
        </p:txBody>
      </p:sp>
    </p:spTree>
    <p:extLst>
      <p:ext uri="{BB962C8B-B14F-4D97-AF65-F5344CB8AC3E}">
        <p14:creationId xmlns:p14="http://schemas.microsoft.com/office/powerpoint/2010/main" val="3558187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60CE78-62FE-BFEE-87AC-CCF3CC6307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49336B8-843F-E75B-0721-FD86172FDC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74DA332-3612-E42E-7B86-8A55B3FD7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0AF390-80CC-4B8C-8380-42B61AA4AEA5}" type="datetimeFigureOut">
              <a:rPr lang="en-GB" smtClean="0"/>
              <a:t>11/11/2024</a:t>
            </a:fld>
            <a:endParaRPr lang="en-GB"/>
          </a:p>
        </p:txBody>
      </p:sp>
      <p:sp>
        <p:nvSpPr>
          <p:cNvPr id="5" name="Footer Placeholder 4">
            <a:extLst>
              <a:ext uri="{FF2B5EF4-FFF2-40B4-BE49-F238E27FC236}">
                <a16:creationId xmlns:a16="http://schemas.microsoft.com/office/drawing/2014/main" id="{7D696F17-2C38-5637-64E8-F8D7A40114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FFF12A9-040A-D210-8199-E613D7F33E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4101A14-849B-4B79-9265-859028231105}" type="slidenum">
              <a:rPr lang="en-GB" smtClean="0"/>
              <a:t>‹#›</a:t>
            </a:fld>
            <a:endParaRPr lang="en-GB"/>
          </a:p>
        </p:txBody>
      </p:sp>
    </p:spTree>
    <p:extLst>
      <p:ext uri="{BB962C8B-B14F-4D97-AF65-F5344CB8AC3E}">
        <p14:creationId xmlns:p14="http://schemas.microsoft.com/office/powerpoint/2010/main" val="298993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B55C4B-0FA9-AEAE-BCCA-7EE0B44EA8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E0749B8-1776-E7CE-CB62-54CD717BAC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25B563B-84E1-4816-8364-C79A234F27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138E06-CCE1-48C3-82C6-F99E661C54E7}" type="datetimeFigureOut">
              <a:rPr lang="en-GB" smtClean="0"/>
              <a:t>11/11/2024</a:t>
            </a:fld>
            <a:endParaRPr lang="en-GB"/>
          </a:p>
        </p:txBody>
      </p:sp>
      <p:sp>
        <p:nvSpPr>
          <p:cNvPr id="5" name="Footer Placeholder 4">
            <a:extLst>
              <a:ext uri="{FF2B5EF4-FFF2-40B4-BE49-F238E27FC236}">
                <a16:creationId xmlns:a16="http://schemas.microsoft.com/office/drawing/2014/main" id="{F88E7BA6-A69A-40B8-EB9A-AF643C2F2E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AD9D4C8-1D91-3604-DAAB-7989A691DC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5D740BE-162A-440C-8781-2CA724B316FD}" type="slidenum">
              <a:rPr lang="en-GB" smtClean="0"/>
              <a:t>‹#›</a:t>
            </a:fld>
            <a:endParaRPr lang="en-GB"/>
          </a:p>
        </p:txBody>
      </p:sp>
    </p:spTree>
    <p:extLst>
      <p:ext uri="{BB962C8B-B14F-4D97-AF65-F5344CB8AC3E}">
        <p14:creationId xmlns:p14="http://schemas.microsoft.com/office/powerpoint/2010/main" val="383913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PNG"/><Relationship Id="rId7" Type="http://schemas.openxmlformats.org/officeDocument/2006/relationships/diagramColors" Target="../diagrams/colors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edinburghcouncil-my.sharepoint.com/:w:/g/personal/9095530_edinburgh_gov_uk/Ea1l31_d2u9NjGG0nOqkbhUBloMmKmS0h3VIb2ZEQ9InWw?e=gOQUl6"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6FC827-10B6-1388-1D04-06B35E72F843}"/>
              </a:ext>
            </a:extLst>
          </p:cNvPr>
          <p:cNvSpPr>
            <a:spLocks noGrp="1"/>
          </p:cNvSpPr>
          <p:nvPr>
            <p:ph type="title"/>
          </p:nvPr>
        </p:nvSpPr>
        <p:spPr>
          <a:xfrm>
            <a:off x="793662" y="386930"/>
            <a:ext cx="10066122" cy="1298448"/>
          </a:xfrm>
        </p:spPr>
        <p:txBody>
          <a:bodyPr anchor="b">
            <a:normAutofit/>
          </a:bodyPr>
          <a:lstStyle/>
          <a:p>
            <a:r>
              <a:rPr lang="en-GB" sz="4100" dirty="0"/>
              <a:t>Preventative Approaches and De-escalation Training</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F4FA2DA-88D4-FEC3-DD72-07842067176E}"/>
              </a:ext>
            </a:extLst>
          </p:cNvPr>
          <p:cNvSpPr>
            <a:spLocks noGrp="1"/>
          </p:cNvSpPr>
          <p:nvPr>
            <p:ph idx="1"/>
          </p:nvPr>
        </p:nvSpPr>
        <p:spPr>
          <a:xfrm>
            <a:off x="793661" y="2599509"/>
            <a:ext cx="4530898" cy="3639450"/>
          </a:xfrm>
        </p:spPr>
        <p:txBody>
          <a:bodyPr anchor="ctr">
            <a:normAutofit/>
          </a:bodyPr>
          <a:lstStyle/>
          <a:p>
            <a:pPr marL="0" indent="0">
              <a:buNone/>
            </a:pPr>
            <a:r>
              <a:rPr lang="en-GB" sz="2400" dirty="0"/>
              <a:t>Section 1</a:t>
            </a:r>
          </a:p>
          <a:p>
            <a:pPr marL="0" indent="0">
              <a:buNone/>
            </a:pPr>
            <a:r>
              <a:rPr lang="en-GB" sz="2400" dirty="0"/>
              <a:t>INTRODUCTION</a:t>
            </a:r>
          </a:p>
        </p:txBody>
      </p:sp>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CD183772-99F8-0884-7F54-FF67B3E416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1398220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C53417A-41E6-856E-B8F1-411AEA23EAA0}"/>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621485-BF5F-D884-50FA-8C8BF0C3AA78}"/>
              </a:ext>
            </a:extLst>
          </p:cNvPr>
          <p:cNvSpPr>
            <a:spLocks noGrp="1"/>
          </p:cNvSpPr>
          <p:nvPr>
            <p:ph type="title"/>
          </p:nvPr>
        </p:nvSpPr>
        <p:spPr>
          <a:xfrm>
            <a:off x="793662" y="386930"/>
            <a:ext cx="10066122" cy="1298448"/>
          </a:xfrm>
        </p:spPr>
        <p:txBody>
          <a:bodyPr anchor="b">
            <a:normAutofit/>
          </a:bodyPr>
          <a:lstStyle/>
          <a:p>
            <a:r>
              <a:rPr lang="en-GB" sz="4100" dirty="0"/>
              <a:t>Preventative Approaches and De-escalation Training</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74D412-07E2-4091-D7F0-705B42CC7551}"/>
              </a:ext>
            </a:extLst>
          </p:cNvPr>
          <p:cNvSpPr>
            <a:spLocks noGrp="1"/>
          </p:cNvSpPr>
          <p:nvPr>
            <p:ph idx="1"/>
          </p:nvPr>
        </p:nvSpPr>
        <p:spPr>
          <a:xfrm>
            <a:off x="793660" y="2599509"/>
            <a:ext cx="7744283" cy="3639450"/>
          </a:xfrm>
        </p:spPr>
        <p:txBody>
          <a:bodyPr anchor="ctr">
            <a:normAutofit/>
          </a:bodyPr>
          <a:lstStyle/>
          <a:p>
            <a:pPr marL="0" indent="0">
              <a:buNone/>
            </a:pPr>
            <a:r>
              <a:rPr lang="en-GB" sz="2400" dirty="0"/>
              <a:t>Section 2</a:t>
            </a:r>
          </a:p>
          <a:p>
            <a:pPr marL="0" indent="0">
              <a:buNone/>
            </a:pPr>
            <a:r>
              <a:rPr lang="en-GB" sz="2400" dirty="0"/>
              <a:t>ENSURING A WHOLE SCHOOL APPROACH</a:t>
            </a:r>
          </a:p>
        </p:txBody>
      </p:sp>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9BB391BD-0533-B33A-C9AE-5901AFDC20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1329511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56771BD-1C03-37E7-AA3E-FBA7708C0E76}"/>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61DA5B5-794A-E496-71B9-EE85C0B960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27F2CC-6A2B-0A10-2099-F79006E65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5BC0AF5-DDE9-35B1-6344-C0454AEA1E9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CFAB6404-6E72-FB55-9FC8-4C12B0E1BB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AFE80BD-15EC-2C05-B37F-04C47A2D8A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01F284AF-C84D-2DBC-6DAB-75462E733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A3CC1242-A412-F5D1-A645-476CFBB1DF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A6B51C2A-D5DE-BB9A-050C-B4451C0004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765DB4F2-8CD9-818C-B0EF-A7EA1D80EB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F942C016-588A-0A51-34CE-50AA6657D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F516869-E499-82B1-06CE-C9A332C20B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90CF82E8-6EBA-33B2-FCF2-1CF231243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CC5F6443-9D1B-A200-A132-A675F96DE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5998066E-CA98-2113-3010-33B675733C13}"/>
              </a:ext>
            </a:extLst>
          </p:cNvPr>
          <p:cNvSpPr txBox="1"/>
          <p:nvPr/>
        </p:nvSpPr>
        <p:spPr>
          <a:xfrm>
            <a:off x="2135782" y="1840344"/>
            <a:ext cx="7156174" cy="4604337"/>
          </a:xfrm>
          <a:prstGeom prst="rect">
            <a:avLst/>
          </a:prstGeom>
          <a:noFill/>
        </p:spPr>
        <p:txBody>
          <a:bodyPr wrap="square" rtlCol="0">
            <a:spAutoFit/>
          </a:bodyPr>
          <a:lstStyle/>
          <a:p>
            <a:pPr marL="573405" indent="-6350" algn="l">
              <a:lnSpc>
                <a:spcPct val="107000"/>
              </a:lnSpc>
              <a:spcAft>
                <a:spcPts val="25"/>
              </a:spcAft>
            </a:pPr>
            <a:r>
              <a:rPr lang="en-GB" sz="2000" kern="100" dirty="0">
                <a:solidFill>
                  <a:srgbClr val="000000"/>
                </a:solidFill>
                <a:effectLst/>
                <a:ea typeface="Arial" panose="020B0604020202020204" pitchFamily="34" charset="0"/>
              </a:rPr>
              <a:t>The activities and questions in this section are designed to help school leaders reflect on the priorities related to relationships and behaviour and address key areas that influence a positive school environment and effective behaviour management. </a:t>
            </a:r>
            <a:r>
              <a:rPr lang="en-GB" sz="2000" kern="100" dirty="0">
                <a:solidFill>
                  <a:srgbClr val="000000"/>
                </a:solidFill>
                <a:effectLst/>
                <a:ea typeface="Segoe UI" panose="020B0502040204020203" pitchFamily="34" charset="0"/>
                <a:cs typeface="Segoe UI" panose="020B0502040204020203" pitchFamily="34" charset="0"/>
              </a:rPr>
              <a:t> </a:t>
            </a:r>
            <a:endParaRPr lang="en-GB" sz="2000" kern="100" dirty="0">
              <a:solidFill>
                <a:srgbClr val="000000"/>
              </a:solidFill>
              <a:effectLst/>
              <a:ea typeface="Arial" panose="020B0604020202020204" pitchFamily="34" charset="0"/>
            </a:endParaRPr>
          </a:p>
          <a:p>
            <a:pPr marL="573405" indent="-6350" algn="l">
              <a:lnSpc>
                <a:spcPct val="107000"/>
              </a:lnSpc>
              <a:spcAft>
                <a:spcPts val="25"/>
              </a:spcAft>
            </a:pPr>
            <a:r>
              <a:rPr lang="en-GB" sz="2000" kern="100" dirty="0">
                <a:solidFill>
                  <a:srgbClr val="000000"/>
                </a:solidFill>
                <a:effectLst/>
                <a:ea typeface="Arial" panose="020B0604020202020204" pitchFamily="34" charset="0"/>
              </a:rPr>
              <a:t> </a:t>
            </a:r>
          </a:p>
          <a:p>
            <a:pPr marL="342900" marR="38735" lvl="0" indent="-34290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What do you regard as your main on-going priorities in terms of behaviour and relationships in your school/education setting?  </a:t>
            </a:r>
          </a:p>
          <a:p>
            <a:pPr marL="342900" marR="38735" lvl="0" indent="-34290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What do you regard as the key events regarding relationships and behaviour which you always try to keep a close eye on?  </a:t>
            </a:r>
          </a:p>
          <a:p>
            <a:pPr marL="342900" marR="38735" lvl="0" indent="-342900" algn="just" fontAlgn="base">
              <a:lnSpc>
                <a:spcPct val="107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What Preventative and preventive measures do you still need to put in place?  </a:t>
            </a:r>
          </a:p>
          <a:p>
            <a:endParaRPr lang="en-GB" sz="2000" dirty="0"/>
          </a:p>
        </p:txBody>
      </p:sp>
      <p:sp>
        <p:nvSpPr>
          <p:cNvPr id="7" name="TextBox 6">
            <a:extLst>
              <a:ext uri="{FF2B5EF4-FFF2-40B4-BE49-F238E27FC236}">
                <a16:creationId xmlns:a16="http://schemas.microsoft.com/office/drawing/2014/main" id="{E2A5DE48-7621-DBA5-A3A2-319E2CFFB79C}"/>
              </a:ext>
            </a:extLst>
          </p:cNvPr>
          <p:cNvSpPr txBox="1"/>
          <p:nvPr/>
        </p:nvSpPr>
        <p:spPr>
          <a:xfrm>
            <a:off x="3438939" y="1113183"/>
            <a:ext cx="5059018" cy="523990"/>
          </a:xfrm>
          <a:prstGeom prst="rect">
            <a:avLst/>
          </a:prstGeom>
          <a:noFill/>
        </p:spPr>
        <p:txBody>
          <a:bodyPr wrap="square" rtlCol="0">
            <a:spAutoFit/>
          </a:bodyPr>
          <a:lstStyle/>
          <a:p>
            <a:pPr marL="573405" indent="-262255">
              <a:lnSpc>
                <a:spcPct val="104000"/>
              </a:lnSpc>
              <a:spcAft>
                <a:spcPts val="95"/>
              </a:spcAft>
            </a:pPr>
            <a:r>
              <a:rPr lang="en-GB" sz="2800" b="1" kern="100">
                <a:solidFill>
                  <a:srgbClr val="000000"/>
                </a:solidFill>
                <a:effectLst/>
                <a:latin typeface="Aptos" panose="020B0004020202020204" pitchFamily="34" charset="0"/>
                <a:ea typeface="Arial" panose="020B0604020202020204" pitchFamily="34" charset="0"/>
              </a:rPr>
              <a:t>Challenge Questions  </a:t>
            </a:r>
            <a:endParaRPr lang="en-GB" sz="2800" b="1" kern="100" dirty="0">
              <a:solidFill>
                <a:srgbClr val="000000"/>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11255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5BB1AB-3920-93DB-D1AC-F049D7EAAB19}"/>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6352568-2A89-2575-D46E-FA9397E809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725B52-091D-9CFC-9147-3712278E7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6A6328-1A94-5DD7-3EFF-BD249636CC6C}"/>
              </a:ext>
            </a:extLst>
          </p:cNvPr>
          <p:cNvSpPr>
            <a:spLocks noGrp="1"/>
          </p:cNvSpPr>
          <p:nvPr>
            <p:ph type="title"/>
          </p:nvPr>
        </p:nvSpPr>
        <p:spPr>
          <a:xfrm>
            <a:off x="357808" y="2899731"/>
            <a:ext cx="10326757" cy="1878496"/>
          </a:xfrm>
        </p:spPr>
        <p:txBody>
          <a:bodyPr anchor="b">
            <a:normAutofit/>
          </a:bodyPr>
          <a:lstStyle/>
          <a:p>
            <a:pPr algn="ctr"/>
            <a:r>
              <a:rPr lang="en-GB" sz="3600" b="1" dirty="0">
                <a:solidFill>
                  <a:schemeClr val="tx2"/>
                </a:solidFill>
              </a:rPr>
              <a:t>In your role as a school leader, how would you see yourself responding to the following scenarios in your school?</a:t>
            </a:r>
          </a:p>
        </p:txBody>
      </p:sp>
      <p:grpSp>
        <p:nvGrpSpPr>
          <p:cNvPr id="15" name="Group 14">
            <a:extLst>
              <a:ext uri="{FF2B5EF4-FFF2-40B4-BE49-F238E27FC236}">
                <a16:creationId xmlns:a16="http://schemas.microsoft.com/office/drawing/2014/main" id="{32730449-5809-3CD7-F554-46C64E1693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3F91ECFF-B538-6F6C-6C79-8BCF45516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D177EF0-4372-90AB-8FB7-A6691D8B6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5874D423-B714-3DD8-0FE5-8804EF4465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D116CE8A-F105-C141-A4AC-59BB01199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1D425E7-137B-9D12-247E-2EE3A8E7EA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D64AB664-F466-4E68-D619-2568A68761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421F24-0B0C-593E-61C1-6550B995B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0BFD1A9-DC1B-7E12-D51F-D2075FBD2B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ED6BD10F-78D7-04C1-9C57-428303859F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05BFEC03-951F-D62E-C8F9-4A7E51EA94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4126025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58BE542-9FE0-E6C2-7BA9-B409063A4D78}"/>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F6C51F2-632F-9BE9-A613-4D6D0D106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8C2121-7A7E-A369-A701-17421F6978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AC20942B-6FC9-60A5-F0EA-4004AC88A4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2A6384A2-EEC6-C82D-C97F-3982EDF3D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612B578-FEBC-5580-8D1B-67721E96C6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B3C72732-B510-AC73-CC9E-14867F818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8D716D2B-A153-B9AB-5BD6-3C4E7CC75A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BCE8E579-770B-D4A6-37D1-B24A4E40EE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7858A337-69BB-6F7D-49DE-2F83F6441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32364139-39C4-BF6B-8EB6-DD6AA501C6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E99F9DA-FFA4-AE32-6672-1470864627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BEC93C3B-2FC2-C863-D345-940304FC3D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B895BC55-58DE-B6F6-4EF9-CB8EEC8B61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485FFECE-0B4B-43DA-86AE-23C8F31324FC}"/>
              </a:ext>
            </a:extLst>
          </p:cNvPr>
          <p:cNvSpPr txBox="1"/>
          <p:nvPr/>
        </p:nvSpPr>
        <p:spPr>
          <a:xfrm>
            <a:off x="1068256" y="3948202"/>
            <a:ext cx="7413460" cy="2610458"/>
          </a:xfrm>
          <a:prstGeom prst="rect">
            <a:avLst/>
          </a:prstGeom>
          <a:noFill/>
        </p:spPr>
        <p:txBody>
          <a:bodyPr wrap="square" rtlCol="0">
            <a:spAutoFit/>
          </a:bodyPr>
          <a:lstStyle/>
          <a:p>
            <a:pPr marL="767080" marR="38735" indent="-6350" algn="just">
              <a:lnSpc>
                <a:spcPct val="102000"/>
              </a:lnSpc>
              <a:spcAft>
                <a:spcPts val="25"/>
              </a:spcAft>
            </a:pPr>
            <a:r>
              <a:rPr lang="en-GB" sz="2000" kern="100" dirty="0">
                <a:solidFill>
                  <a:srgbClr val="000000"/>
                </a:solidFill>
                <a:effectLst/>
                <a:ea typeface="Arial" panose="020B0604020202020204" pitchFamily="34" charset="0"/>
              </a:rPr>
              <a:t>Consider the role of individual staff within the school and the wider Team Around the Child: </a:t>
            </a:r>
            <a:r>
              <a:rPr lang="en-GB" sz="2000" kern="100" baseline="-25000" dirty="0">
                <a:solidFill>
                  <a:srgbClr val="000000"/>
                </a:solidFill>
                <a:effectLst/>
                <a:ea typeface="Segoe UI" panose="020B0502040204020203" pitchFamily="34" charset="0"/>
                <a:cs typeface="Segoe UI" panose="020B0502040204020203" pitchFamily="34" charset="0"/>
              </a:rPr>
              <a:t> </a:t>
            </a:r>
            <a:endParaRPr lang="en-GB" sz="2000" kern="100" dirty="0">
              <a:solidFill>
                <a:srgbClr val="000000"/>
              </a:solidFill>
              <a:effectLst/>
              <a:ea typeface="Arial" panose="020B0604020202020204" pitchFamily="34" charset="0"/>
            </a:endParaRPr>
          </a:p>
          <a:p>
            <a:pPr marL="1600200" marR="38735" lvl="3" indent="-22860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is everyone agreed on their roles and responsibilities?   </a:t>
            </a:r>
            <a:r>
              <a:rPr lang="en-GB" sz="2000" u="none" strike="noStrike" kern="100"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endParaRPr>
          </a:p>
          <a:p>
            <a:pPr marL="1600200" marR="38735" lvl="3" indent="-228600" algn="just" fontAlgn="base">
              <a:lnSpc>
                <a:spcPct val="102000"/>
              </a:lnSpc>
              <a:spcAft>
                <a:spcPts val="14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have those who work directly with the child been actively involved in developing and implementing the day-to-day planning? </a:t>
            </a:r>
            <a:r>
              <a:rPr lang="en-GB" sz="2000" u="none" strike="noStrike" kern="100"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endParaRPr>
          </a:p>
          <a:p>
            <a:endParaRPr lang="en-GB" sz="2000" dirty="0"/>
          </a:p>
        </p:txBody>
      </p:sp>
      <p:sp>
        <p:nvSpPr>
          <p:cNvPr id="7" name="TextBox 6">
            <a:extLst>
              <a:ext uri="{FF2B5EF4-FFF2-40B4-BE49-F238E27FC236}">
                <a16:creationId xmlns:a16="http://schemas.microsoft.com/office/drawing/2014/main" id="{946C195F-BB10-4A59-E255-1A9334115B56}"/>
              </a:ext>
            </a:extLst>
          </p:cNvPr>
          <p:cNvSpPr txBox="1"/>
          <p:nvPr/>
        </p:nvSpPr>
        <p:spPr>
          <a:xfrm>
            <a:off x="2941982" y="1261423"/>
            <a:ext cx="8209722" cy="2340256"/>
          </a:xfrm>
          <a:prstGeom prst="rect">
            <a:avLst/>
          </a:prstGeom>
          <a:noFill/>
        </p:spPr>
        <p:txBody>
          <a:bodyPr wrap="square" rtlCol="0">
            <a:spAutoFit/>
          </a:bodyPr>
          <a:lstStyle/>
          <a:p>
            <a:pPr marR="38735" lvl="0" algn="just" fontAlgn="base">
              <a:lnSpc>
                <a:spcPct val="102000"/>
              </a:lnSpc>
              <a:spcAft>
                <a:spcPts val="2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Some learners have significant additional support needs and meeting these needs does impact on staff time and staff expertise. Such learners may have partner agency involvement. What steps would you take to ensure that each individual pupil has their needs met while balancing the impact of this on the life and work of the school? </a:t>
            </a:r>
            <a:r>
              <a:rPr lang="en-GB" sz="2400" b="1" u="none" strike="noStrike" kern="100" baseline="-250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3043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46E235A-7255-BD42-D74B-DB4841218541}"/>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DB70D48-B6B1-E734-3DF1-0F03856D0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4F99F4-0E25-D008-EA2B-F6575CF7AC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E024758D-BB3A-1FCB-94D3-9CCBFF3E77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4925AAEA-893C-AB45-D7E8-20B7E6C46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82F48F-D8E8-49A9-4E7F-52B81F503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4E50FA51-BA42-972D-5060-387EC1C83E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A0626369-FBB2-1CC0-940A-29A828CCEF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ED8BB59-1849-4C86-F0E4-82EAC6CB6D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20235B87-B392-CEC4-5FBC-F2F4FC9085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20B56CC1-C32F-06A8-5612-DB3F0E04F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9655065C-EA1A-5EA0-4802-BE9CFD406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881D5D5F-B801-43DC-8BE0-DE4CB0B08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75B0F659-21B3-6597-7D37-2E86BCA6C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D9E8A7EF-0BDB-B266-618C-7306E3FAF7D6}"/>
              </a:ext>
            </a:extLst>
          </p:cNvPr>
          <p:cNvSpPr txBox="1"/>
          <p:nvPr/>
        </p:nvSpPr>
        <p:spPr>
          <a:xfrm>
            <a:off x="1832347" y="3589121"/>
            <a:ext cx="7413460" cy="2296526"/>
          </a:xfrm>
          <a:prstGeom prst="rect">
            <a:avLst/>
          </a:prstGeom>
          <a:noFill/>
        </p:spPr>
        <p:txBody>
          <a:bodyPr wrap="square" rtlCol="0">
            <a:spAutoFit/>
          </a:bodyPr>
          <a:lstStyle/>
          <a:p>
            <a:pPr marL="864870" marR="38735" indent="-6350" algn="just">
              <a:lnSpc>
                <a:spcPct val="102000"/>
              </a:lnSpc>
              <a:spcAft>
                <a:spcPts val="25"/>
              </a:spcAft>
            </a:pPr>
            <a:r>
              <a:rPr lang="en-GB" sz="2000" kern="100" dirty="0">
                <a:solidFill>
                  <a:srgbClr val="000000"/>
                </a:solidFill>
                <a:effectLst/>
                <a:ea typeface="Arial" panose="020B0604020202020204" pitchFamily="34" charset="0"/>
              </a:rPr>
              <a:t>Consider  </a:t>
            </a:r>
            <a:r>
              <a:rPr lang="en-GB" sz="2000" kern="100" baseline="-25000" dirty="0">
                <a:solidFill>
                  <a:srgbClr val="000000"/>
                </a:solidFill>
                <a:effectLst/>
                <a:ea typeface="Segoe UI" panose="020B0502040204020203" pitchFamily="34" charset="0"/>
                <a:cs typeface="Segoe UI" panose="020B0502040204020203" pitchFamily="34" charset="0"/>
              </a:rPr>
              <a:t> </a:t>
            </a:r>
            <a:endParaRPr lang="en-GB" sz="2000" kern="100" dirty="0">
              <a:solidFill>
                <a:srgbClr val="000000"/>
              </a:solidFill>
              <a:effectLst/>
              <a:ea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whether the Positive Relationships and Learning policy is being implemented effectively in relation to these issues </a:t>
            </a:r>
            <a:r>
              <a:rPr lang="en-GB" sz="2000" u="none" strike="noStrike" kern="100"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whether the curriculum offer is wide enough, and being adapted to the needs of specific children </a:t>
            </a:r>
            <a:r>
              <a:rPr lang="en-GB" sz="2000" u="none" strike="noStrike" kern="100"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endParaRPr>
          </a:p>
          <a:p>
            <a:pPr marL="742950" marR="38735" lvl="1" indent="-285750" algn="just" fontAlgn="base">
              <a:lnSpc>
                <a:spcPct val="102000"/>
              </a:lnSpc>
              <a:spcAft>
                <a:spcPts val="14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ea typeface="Arial" panose="020B0604020202020204" pitchFamily="34" charset="0"/>
                <a:cs typeface="Arial" panose="020B0604020202020204" pitchFamily="34" charset="0"/>
              </a:rPr>
              <a:t>how these groups can be managed throughout the school</a:t>
            </a:r>
          </a:p>
          <a:p>
            <a:endParaRPr lang="en-GB" sz="2000" dirty="0"/>
          </a:p>
        </p:txBody>
      </p:sp>
      <p:sp>
        <p:nvSpPr>
          <p:cNvPr id="7" name="TextBox 6">
            <a:extLst>
              <a:ext uri="{FF2B5EF4-FFF2-40B4-BE49-F238E27FC236}">
                <a16:creationId xmlns:a16="http://schemas.microsoft.com/office/drawing/2014/main" id="{D0A9A8A5-4AE8-C860-FA84-CEF8A41F0A25}"/>
              </a:ext>
            </a:extLst>
          </p:cNvPr>
          <p:cNvSpPr txBox="1"/>
          <p:nvPr/>
        </p:nvSpPr>
        <p:spPr>
          <a:xfrm>
            <a:off x="2941982" y="1261423"/>
            <a:ext cx="7941366" cy="1963551"/>
          </a:xfrm>
          <a:prstGeom prst="rect">
            <a:avLst/>
          </a:prstGeom>
          <a:noFill/>
        </p:spPr>
        <p:txBody>
          <a:bodyPr wrap="square" rtlCol="0">
            <a:spAutoFit/>
          </a:bodyPr>
          <a:lstStyle/>
          <a:p>
            <a:pPr marR="38735" lvl="0" algn="just" fontAlgn="base">
              <a:lnSpc>
                <a:spcPct val="102000"/>
              </a:lnSpc>
              <a:spcAft>
                <a:spcPts val="2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Sometimes groups of learners can behave inside the school or in the playground in a manner that others may feel is threatening or intimidating. There may even be a potential to unbalance the school’s positive ethos. How would you address this difficulty? </a:t>
            </a:r>
            <a:r>
              <a:rPr lang="en-GB" sz="2400" b="1" u="none" strike="noStrike" kern="100" baseline="-250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768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7ADF9E-B819-AA64-1E31-B664477DE65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D65B62A-2916-F9A3-27AC-6537461408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1A129C-792C-3F66-3495-0527F43AE9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456C206-1F43-F7E6-5229-78A67340D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AAC79C96-14BE-04C0-961B-C34363D06A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CE90C61-5076-8AAC-F882-F88FFE819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6B961D6-307C-4CB3-D91F-54731850E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49EC9D2B-7BDF-48EE-47DF-5E08A83BD1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EBA281E-931D-C0B2-EA68-6F5A3DF53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134A4EBA-8F00-40BE-2C9D-B9D498D41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E82227E-85A5-8BA7-A9B2-308A69195F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919E38A6-8741-2F3B-3623-A2897F96C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3211F530-76BD-FCA7-73A7-C94C170A48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BDD6DB02-DAD5-F919-691C-0194036B8B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C65D0D15-498B-5F1A-E257-3334A9AA65DE}"/>
              </a:ext>
            </a:extLst>
          </p:cNvPr>
          <p:cNvSpPr txBox="1"/>
          <p:nvPr/>
        </p:nvSpPr>
        <p:spPr>
          <a:xfrm>
            <a:off x="1673320" y="3959341"/>
            <a:ext cx="7413460" cy="2296526"/>
          </a:xfrm>
          <a:prstGeom prst="rect">
            <a:avLst/>
          </a:prstGeom>
          <a:noFill/>
        </p:spPr>
        <p:txBody>
          <a:bodyPr wrap="square" rtlCol="0">
            <a:spAutoFit/>
          </a:bodyPr>
          <a:lstStyle/>
          <a:p>
            <a:pPr marL="922655" marR="38735" indent="-6350" algn="just">
              <a:lnSpc>
                <a:spcPct val="102000"/>
              </a:lnSpc>
              <a:spcAft>
                <a:spcPts val="25"/>
              </a:spcAft>
            </a:pPr>
            <a:r>
              <a:rPr lang="en-GB" sz="2000" kern="100" dirty="0">
                <a:solidFill>
                  <a:srgbClr val="000000"/>
                </a:solidFill>
                <a:effectLst/>
                <a:latin typeface="Aptos" panose="020B0004020202020204" pitchFamily="34" charset="0"/>
                <a:ea typeface="Arial" panose="020B0604020202020204" pitchFamily="34" charset="0"/>
              </a:rPr>
              <a:t>Consider </a:t>
            </a:r>
            <a:r>
              <a:rPr lang="en-GB" sz="20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2000" kern="100" dirty="0">
              <a:solidFill>
                <a:srgbClr val="000000"/>
              </a:solidFill>
              <a:effectLst/>
              <a:latin typeface="Aptos" panose="020B0004020202020204" pitchFamily="34" charset="0"/>
              <a:ea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how to share strategic remits within and beyond the school leadership team  </a:t>
            </a:r>
          </a:p>
          <a:p>
            <a:pPr marL="742950" marR="38735" lvl="1" indent="-285750" algn="just" fontAlgn="base">
              <a:lnSpc>
                <a:spcPct val="102000"/>
              </a:lnSpc>
              <a:spcAft>
                <a:spcPts val="14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having clarity about who within school is responsible for specific tasks associated with planning, multi-agency liaison, liaison with parents etc  </a:t>
            </a:r>
          </a:p>
          <a:p>
            <a:endParaRPr lang="en-GB" sz="2000" dirty="0">
              <a:latin typeface="Aptos" panose="020B0004020202020204" pitchFamily="34" charset="0"/>
            </a:endParaRPr>
          </a:p>
        </p:txBody>
      </p:sp>
      <p:sp>
        <p:nvSpPr>
          <p:cNvPr id="7" name="TextBox 6">
            <a:extLst>
              <a:ext uri="{FF2B5EF4-FFF2-40B4-BE49-F238E27FC236}">
                <a16:creationId xmlns:a16="http://schemas.microsoft.com/office/drawing/2014/main" id="{1E884CC7-7D44-BDEF-C54D-2E531FD5C60F}"/>
              </a:ext>
            </a:extLst>
          </p:cNvPr>
          <p:cNvSpPr txBox="1"/>
          <p:nvPr/>
        </p:nvSpPr>
        <p:spPr>
          <a:xfrm>
            <a:off x="2991677" y="1380753"/>
            <a:ext cx="7941366" cy="2340256"/>
          </a:xfrm>
          <a:prstGeom prst="rect">
            <a:avLst/>
          </a:prstGeom>
          <a:noFill/>
        </p:spPr>
        <p:txBody>
          <a:bodyPr wrap="square" rtlCol="0">
            <a:spAutoFit/>
          </a:bodyPr>
          <a:lstStyle/>
          <a:p>
            <a:pPr marR="38735" lvl="0" algn="just" fontAlgn="base">
              <a:lnSpc>
                <a:spcPct val="102000"/>
              </a:lnSpc>
              <a:spcAft>
                <a:spcPts val="2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Working with partner agencies can bring about additional administrative or organisational tasks, how do you organise things to ensure effective input? How do you organise time for completion of the necessary paperwork so that you make the best use of the possibilities for support?  </a:t>
            </a:r>
            <a:r>
              <a:rPr lang="en-GB" sz="2400" b="1" u="none" strike="noStrike" kern="100" baseline="-250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275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95B9AA2-E504-EB76-7ACD-685BACC323C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968442-61A4-0BC8-2DA7-C4526DC90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3B24FF1-215A-FC88-BF96-666EF9309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D956A04-AF6D-7751-52B9-94BAB4B1A6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EF350B4B-3703-CF33-521B-C38997B41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10A393E-86F0-0EA2-BC0A-1B88CA3866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4EFA0E3B-3CA5-46EC-C993-11DF07D61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4310DD1-F872-3508-887F-301993798C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37554B90-EAA8-6BF6-D772-7DEDE6B9440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21CB0A0D-2178-697D-F0E9-8E1B17EA4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07BCE62-1953-A197-1F67-B44C6EC187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0E2ADD17-ED70-B0A3-49AF-7260416C7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205A1422-39CC-4432-1033-C987EBFB95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71FEDE4D-04FD-D4D8-4487-87695B346C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2599F352-0AFA-CE39-E8BA-685E44D8BC48}"/>
              </a:ext>
            </a:extLst>
          </p:cNvPr>
          <p:cNvSpPr txBox="1"/>
          <p:nvPr/>
        </p:nvSpPr>
        <p:spPr>
          <a:xfrm>
            <a:off x="868249" y="3429000"/>
            <a:ext cx="8537713" cy="2924390"/>
          </a:xfrm>
          <a:prstGeom prst="rect">
            <a:avLst/>
          </a:prstGeom>
          <a:noFill/>
        </p:spPr>
        <p:txBody>
          <a:bodyPr wrap="square" rtlCol="0">
            <a:spAutoFit/>
          </a:bodyPr>
          <a:lstStyle/>
          <a:p>
            <a:pPr marL="864870" marR="38735" indent="-6350" algn="just">
              <a:lnSpc>
                <a:spcPct val="102000"/>
              </a:lnSpc>
              <a:spcAft>
                <a:spcPts val="25"/>
              </a:spcAft>
            </a:pPr>
            <a:r>
              <a:rPr lang="en-GB" sz="2000" kern="100" dirty="0">
                <a:solidFill>
                  <a:srgbClr val="000000"/>
                </a:solidFill>
                <a:effectLst/>
                <a:latin typeface="Aptos" panose="020B0004020202020204" pitchFamily="34" charset="0"/>
                <a:ea typeface="Arial" panose="020B0604020202020204" pitchFamily="34" charset="0"/>
              </a:rPr>
              <a:t>Consider </a:t>
            </a:r>
            <a:r>
              <a:rPr lang="en-GB" sz="20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2000" kern="100" dirty="0">
              <a:solidFill>
                <a:srgbClr val="000000"/>
              </a:solidFill>
              <a:effectLst/>
              <a:latin typeface="Aptos" panose="020B0004020202020204" pitchFamily="34" charset="0"/>
              <a:ea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ensuring those directly involved in supporting the child are engaged in assessment and in creating and managing the planning – both for ownership and being enabled to make adjustments based on direct experience and feedback from the child  </a:t>
            </a:r>
          </a:p>
          <a:p>
            <a:pPr marL="407035" marR="38735" indent="-6350" algn="just">
              <a:lnSpc>
                <a:spcPct val="102000"/>
              </a:lnSpc>
              <a:spcAft>
                <a:spcPts val="25"/>
              </a:spcAft>
            </a:pPr>
            <a:r>
              <a:rPr lang="en-GB" sz="2000" kern="100" dirty="0">
                <a:solidFill>
                  <a:srgbClr val="000000"/>
                </a:solidFill>
                <a:effectLst/>
                <a:latin typeface="Aptos" panose="020B0004020202020204" pitchFamily="34" charset="0"/>
                <a:ea typeface="Arial" panose="020B0604020202020204" pitchFamily="34" charset="0"/>
              </a:rPr>
              <a:t> </a:t>
            </a:r>
          </a:p>
          <a:p>
            <a:pPr marL="742950" marR="38735" lvl="1" indent="-285750" algn="just" fontAlgn="base">
              <a:lnSpc>
                <a:spcPct val="102000"/>
              </a:lnSpc>
              <a:spcAft>
                <a:spcPts val="14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agreeing main points of contact for parents/carers, and enable class teachers and PSAs to take on this role  </a:t>
            </a:r>
          </a:p>
          <a:p>
            <a:endParaRPr lang="en-GB" sz="2000" dirty="0">
              <a:latin typeface="Aptos" panose="020B0004020202020204" pitchFamily="34" charset="0"/>
            </a:endParaRPr>
          </a:p>
        </p:txBody>
      </p:sp>
      <p:sp>
        <p:nvSpPr>
          <p:cNvPr id="7" name="TextBox 6">
            <a:extLst>
              <a:ext uri="{FF2B5EF4-FFF2-40B4-BE49-F238E27FC236}">
                <a16:creationId xmlns:a16="http://schemas.microsoft.com/office/drawing/2014/main" id="{E9707BBA-6C76-63BB-E085-71807C322DAB}"/>
              </a:ext>
            </a:extLst>
          </p:cNvPr>
          <p:cNvSpPr txBox="1"/>
          <p:nvPr/>
        </p:nvSpPr>
        <p:spPr>
          <a:xfrm>
            <a:off x="3160642" y="796957"/>
            <a:ext cx="8537714" cy="2600007"/>
          </a:xfrm>
          <a:prstGeom prst="rect">
            <a:avLst/>
          </a:prstGeom>
          <a:noFill/>
        </p:spPr>
        <p:txBody>
          <a:bodyPr wrap="square" rtlCol="0">
            <a:spAutoFit/>
          </a:bodyPr>
          <a:lstStyle/>
          <a:p>
            <a:pPr marR="38735" lvl="0" algn="just" fontAlgn="base">
              <a:lnSpc>
                <a:spcPct val="97000"/>
              </a:lnSpc>
              <a:spcAft>
                <a:spcPts val="4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How do you ensure a collegiate approach from your school staff when dealing with behaviour and/or discipline matters in your school? I.e., as a school leader, how do you ensure that all staff understand that they have a positive role to play, and it is not just up to school leaders to model understanding and problem-solving approaches with learners?</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205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408E37-B13A-55AC-416A-7638B4185C30}"/>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8A5AE70-EE61-2269-2737-24334D60D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952B7D-01F2-8947-6244-BA3A2CCE5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EBC0DA8F-9D42-33F1-C27D-E47D48D8C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045E13A3-1980-A946-30BC-0E753296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FAAD159-59B1-C2CE-AE58-B450D9A24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9BD5073E-A959-B533-A08E-0350D2730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DB9F5B4-DBF1-A459-3C0A-C3E9253D8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6E8C9DD3-3A6A-1A27-DF95-55BAD5DD60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F56647B4-0D87-A4C9-3D5C-7705F6654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8DB4D74-2088-C137-E27F-C223A56A0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8EA75AA-99E4-A1A4-E9AF-83A410C42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4814FFDE-2A89-D255-4763-A3EA05C299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BBF35C93-06A1-1071-B7BE-7A7EA70D72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47336965-1DC3-0D39-6F0C-72C2C10EF218}"/>
              </a:ext>
            </a:extLst>
          </p:cNvPr>
          <p:cNvSpPr txBox="1"/>
          <p:nvPr/>
        </p:nvSpPr>
        <p:spPr>
          <a:xfrm>
            <a:off x="868249" y="3429000"/>
            <a:ext cx="9219968" cy="2899255"/>
          </a:xfrm>
          <a:prstGeom prst="rect">
            <a:avLst/>
          </a:prstGeom>
          <a:noFill/>
        </p:spPr>
        <p:txBody>
          <a:bodyPr wrap="square" rtlCol="0">
            <a:spAutoFit/>
          </a:bodyPr>
          <a:lstStyle/>
          <a:p>
            <a:pPr marL="864870" marR="38735" indent="-6350" algn="just">
              <a:lnSpc>
                <a:spcPct val="102000"/>
              </a:lnSpc>
              <a:spcAft>
                <a:spcPts val="25"/>
              </a:spcAft>
            </a:pPr>
            <a:r>
              <a:rPr lang="en-GB" sz="2000" kern="100" dirty="0">
                <a:solidFill>
                  <a:srgbClr val="000000"/>
                </a:solidFill>
                <a:effectLst/>
                <a:latin typeface="Aptos" panose="020B0004020202020204" pitchFamily="34" charset="0"/>
                <a:ea typeface="Arial" panose="020B0604020202020204" pitchFamily="34" charset="0"/>
              </a:rPr>
              <a:t>Consider </a:t>
            </a:r>
            <a:r>
              <a:rPr lang="en-GB" sz="2000" kern="100" baseline="-25000" dirty="0">
                <a:solidFill>
                  <a:srgbClr val="000000"/>
                </a:solidFill>
                <a:effectLst/>
                <a:latin typeface="Aptos" panose="020B0004020202020204" pitchFamily="34" charset="0"/>
                <a:ea typeface="Segoe UI" panose="020B0502040204020203" pitchFamily="34" charset="0"/>
                <a:cs typeface="Segoe UI" panose="020B0502040204020203" pitchFamily="34" charset="0"/>
              </a:rPr>
              <a:t> </a:t>
            </a:r>
            <a:endParaRPr lang="en-GB" sz="2000" kern="100" dirty="0">
              <a:solidFill>
                <a:srgbClr val="000000"/>
              </a:solidFill>
              <a:effectLst/>
              <a:latin typeface="Aptos" panose="020B0004020202020204" pitchFamily="34" charset="0"/>
              <a:ea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a whole school approach to planning for additional support needs  </a:t>
            </a: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an agreed mechanism for logging and debriefing when there are behaviour incidents </a:t>
            </a:r>
            <a:r>
              <a:rPr lang="en-GB" sz="2000" u="none" strike="noStrike" kern="100" dirty="0">
                <a:solidFill>
                  <a:srgbClr val="000000"/>
                </a:solidFill>
                <a:effectLst/>
                <a:uFill>
                  <a:solidFill>
                    <a:srgbClr val="000000"/>
                  </a:solidFill>
                </a:uFill>
                <a:latin typeface="Aptos" panose="020B0004020202020204" pitchFamily="34" charset="0"/>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endParaRPr>
          </a:p>
          <a:p>
            <a:pPr marL="742950" marR="38735" lvl="1" indent="-285750" algn="just" fontAlgn="base">
              <a:lnSpc>
                <a:spcPct val="102000"/>
              </a:lnSpc>
              <a:spcAft>
                <a:spcPts val="25"/>
              </a:spcAft>
              <a:buClr>
                <a:srgbClr val="000000"/>
              </a:buClr>
              <a:buSzPts val="1200"/>
              <a:buFont typeface="Arial" panose="020B0604020202020204" pitchFamily="34" charset="0"/>
              <a:buChar char="•"/>
            </a:pPr>
            <a:r>
              <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discussion within Working Time Agreements about the need to identify time for specific tasks </a:t>
            </a:r>
            <a:r>
              <a:rPr lang="en-GB" sz="2000" u="none" strike="noStrike" kern="100" dirty="0">
                <a:solidFill>
                  <a:srgbClr val="000000"/>
                </a:solidFill>
                <a:effectLst/>
                <a:uFill>
                  <a:solidFill>
                    <a:srgbClr val="000000"/>
                  </a:solidFill>
                </a:uFill>
                <a:latin typeface="Aptos" panose="020B0004020202020204" pitchFamily="34" charset="0"/>
                <a:ea typeface="Times New Roman" panose="02020603050405020304" pitchFamily="18" charset="0"/>
                <a:cs typeface="Times New Roman" panose="02020603050405020304" pitchFamily="18" charset="0"/>
              </a:rPr>
              <a:t> </a:t>
            </a:r>
            <a:endParaRPr lang="en-GB" sz="2000"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endParaRPr>
          </a:p>
          <a:p>
            <a:r>
              <a:rPr lang="en-GB" sz="2000" dirty="0">
                <a:solidFill>
                  <a:srgbClr val="000000"/>
                </a:solidFill>
                <a:effectLst/>
                <a:latin typeface="Aptos" panose="020B0004020202020204" pitchFamily="34" charset="0"/>
                <a:ea typeface="Arial" panose="020B0604020202020204" pitchFamily="34" charset="0"/>
                <a:cs typeface="Arial" panose="020B0604020202020204" pitchFamily="34" charset="0"/>
              </a:rPr>
              <a:t>ensuring planning is proportionate, realistic, and links assessment directly to actions required of those named in the plan, rather than being onerous in its own right </a:t>
            </a:r>
            <a:endParaRPr lang="en-GB" sz="2000" dirty="0">
              <a:latin typeface="Aptos" panose="020B0004020202020204" pitchFamily="34" charset="0"/>
            </a:endParaRPr>
          </a:p>
        </p:txBody>
      </p:sp>
      <p:sp>
        <p:nvSpPr>
          <p:cNvPr id="7" name="TextBox 6">
            <a:extLst>
              <a:ext uri="{FF2B5EF4-FFF2-40B4-BE49-F238E27FC236}">
                <a16:creationId xmlns:a16="http://schemas.microsoft.com/office/drawing/2014/main" id="{DD4520B8-2392-59AA-FFAC-522B52237FF1}"/>
              </a:ext>
            </a:extLst>
          </p:cNvPr>
          <p:cNvSpPr txBox="1"/>
          <p:nvPr/>
        </p:nvSpPr>
        <p:spPr>
          <a:xfrm>
            <a:off x="3160642" y="796957"/>
            <a:ext cx="8537714" cy="1963551"/>
          </a:xfrm>
          <a:prstGeom prst="rect">
            <a:avLst/>
          </a:prstGeom>
          <a:noFill/>
        </p:spPr>
        <p:txBody>
          <a:bodyPr wrap="square" rtlCol="0">
            <a:spAutoFit/>
          </a:bodyPr>
          <a:lstStyle/>
          <a:p>
            <a:pPr marR="38735" lvl="0" algn="just" fontAlgn="base">
              <a:lnSpc>
                <a:spcPct val="102000"/>
              </a:lnSpc>
              <a:spcAft>
                <a:spcPts val="2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A common problem is that teaching staff feel they do not always have time to fill in the paperwork in connection with behaviour and discipline incidents. This can make it difficult to link to parents and identify Additional Support Needs. How do you approach this issue? </a:t>
            </a:r>
            <a:r>
              <a:rPr lang="en-GB" sz="2400" b="1" u="none" strike="noStrike" kern="100" baseline="-250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5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0161908-D1F4-1481-5073-AF3EBAB30E01}"/>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326DCAB-002D-FDA4-6EE4-A31ABFD85E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E045859-5C71-C9F9-E78A-3BAF93B79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1E20147-487A-82FD-BB63-C347A34A40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E1DB123B-6FE7-8CB3-6E12-3C7CEDB90C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8178CEE-B828-FD9A-7FB9-FA0053633F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E8941C53-FA76-8C9F-1CE9-5BE6008F4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FCF3111A-B69E-3561-FD5B-49887A5C9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73A8486D-33C5-D725-7BC4-AB9B0235098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23A97565-3ADD-17FE-1FD2-242847FA9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F1BAB093-8722-4A2A-4BB7-E257DA6555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62D0CAE-C15B-9FED-B8C2-13B31D540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CFAF5C03-497F-C3CA-0F27-BE8558C1A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0AB2091B-2192-CFD0-E139-BAD55752A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6" name="TextBox 5">
            <a:extLst>
              <a:ext uri="{FF2B5EF4-FFF2-40B4-BE49-F238E27FC236}">
                <a16:creationId xmlns:a16="http://schemas.microsoft.com/office/drawing/2014/main" id="{793634C3-FEE2-7F47-1CD3-682A2CFA7A9C}"/>
              </a:ext>
            </a:extLst>
          </p:cNvPr>
          <p:cNvSpPr txBox="1"/>
          <p:nvPr/>
        </p:nvSpPr>
        <p:spPr>
          <a:xfrm>
            <a:off x="1673319" y="1530380"/>
            <a:ext cx="9746741" cy="4038350"/>
          </a:xfrm>
          <a:prstGeom prst="rect">
            <a:avLst/>
          </a:prstGeom>
          <a:noFill/>
        </p:spPr>
        <p:txBody>
          <a:bodyPr wrap="square" rtlCol="0">
            <a:spAutoFit/>
          </a:bodyPr>
          <a:lstStyle/>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What is the current structure of your ESB (Education Support Base) in terms of staffing, and is there sufficient emphasis on the quality of learning and teaching?</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Do you have access to the Additional Support for Learning Service and Educational Psychology Service for guidance on managing learning and behaviour? If so, are you fully utilising these and other partnerships to their potential?</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How crucial are specialist support and partnerships in addressing issues related to relationships and behaviour within the school?</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What steps have you taken to create a nurturing environment, such as Creating an Autism-Friendly Environment, and have you used the HNIOS toolkit in this process?</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How can you enhance learning and engagement through whole-school initiatives like interdisciplinary learning (IDL), play-based learning, outdoor learning, or Learning for Sustainability? What curriculum adjustments might be necessary?</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143000" marR="38735" lvl="2" indent="-228600" algn="just" fontAlgn="base">
              <a:lnSpc>
                <a:spcPct val="102000"/>
              </a:lnSpc>
              <a:spcAft>
                <a:spcPts val="25"/>
              </a:spcAft>
              <a:buClr>
                <a:srgbClr val="000000"/>
              </a:buClr>
              <a:buSzPts val="1000"/>
              <a:buFont typeface="Arial" panose="020B0604020202020204" pitchFamily="34" charset="0"/>
              <a:buChar char="•"/>
            </a:pPr>
            <a:r>
              <a:rPr lang="en-GB"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What level of understanding do your staff have regarding Trauma-Informed Practice, and what other training needs exist within your specialist area? </a:t>
            </a:r>
            <a:r>
              <a:rPr lang="en-GB" u="none" strike="noStrike" kern="1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2CD8F86-8B35-0C0E-D132-133341D50AF8}"/>
              </a:ext>
            </a:extLst>
          </p:cNvPr>
          <p:cNvSpPr txBox="1"/>
          <p:nvPr/>
        </p:nvSpPr>
        <p:spPr>
          <a:xfrm>
            <a:off x="3160642" y="796957"/>
            <a:ext cx="8537714" cy="456728"/>
          </a:xfrm>
          <a:prstGeom prst="rect">
            <a:avLst/>
          </a:prstGeom>
          <a:noFill/>
        </p:spPr>
        <p:txBody>
          <a:bodyPr wrap="square" rtlCol="0">
            <a:spAutoFit/>
          </a:bodyPr>
          <a:lstStyle/>
          <a:p>
            <a:pPr marR="38735" lvl="0" algn="just" fontAlgn="base">
              <a:lnSpc>
                <a:spcPct val="102000"/>
              </a:lnSpc>
              <a:spcAft>
                <a:spcPts val="25"/>
              </a:spcAft>
              <a:buClr>
                <a:srgbClr val="000000"/>
              </a:buClr>
              <a:buSzPts val="1200"/>
            </a:pPr>
            <a:r>
              <a:rPr lang="en-GB" sz="2400" b="1" u="none" strike="noStrike" kern="100" dirty="0">
                <a:solidFill>
                  <a:srgbClr val="000000"/>
                </a:solidFill>
                <a:effectLst/>
                <a:uFill>
                  <a:solidFill>
                    <a:srgbClr val="000000"/>
                  </a:solidFill>
                </a:uFill>
                <a:latin typeface="Aptos" panose="020B0004020202020204" pitchFamily="34" charset="0"/>
                <a:ea typeface="Arial" panose="020B0604020202020204" pitchFamily="34" charset="0"/>
                <a:cs typeface="Arial" panose="020B0604020202020204" pitchFamily="34" charset="0"/>
              </a:rPr>
              <a:t>For schools with Additional Support Needs provision. </a:t>
            </a:r>
            <a:r>
              <a:rPr lang="en-GB" sz="2400" b="1" u="none" strike="noStrike" kern="100" baseline="-25000" dirty="0">
                <a:solidFill>
                  <a:srgbClr val="000000"/>
                </a:solidFill>
                <a:effectLst/>
                <a:uFill>
                  <a:solidFill>
                    <a:srgbClr val="000000"/>
                  </a:solidFill>
                </a:uFill>
                <a:latin typeface="Aptos" panose="020B0004020202020204" pitchFamily="34" charset="0"/>
                <a:ea typeface="Segoe UI" panose="020B0502040204020203" pitchFamily="34" charset="0"/>
                <a:cs typeface="Segoe UI" panose="020B0502040204020203" pitchFamily="34" charset="0"/>
              </a:rPr>
              <a:t> </a:t>
            </a:r>
            <a:endParaRPr lang="en-GB" sz="2400" b="1"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236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B3AE01B-BA3C-433F-43C6-B8BBE3E6CEC9}"/>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D6263B3-27F2-2DAF-236B-D60B17F779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D7BD91-E149-0C8E-2212-2D5844CE2855}"/>
              </a:ext>
            </a:extLst>
          </p:cNvPr>
          <p:cNvSpPr>
            <a:spLocks noGrp="1"/>
          </p:cNvSpPr>
          <p:nvPr>
            <p:ph type="title"/>
          </p:nvPr>
        </p:nvSpPr>
        <p:spPr>
          <a:xfrm>
            <a:off x="793662" y="386930"/>
            <a:ext cx="10066122" cy="1298448"/>
          </a:xfrm>
        </p:spPr>
        <p:txBody>
          <a:bodyPr anchor="b">
            <a:normAutofit/>
          </a:bodyPr>
          <a:lstStyle/>
          <a:p>
            <a:r>
              <a:rPr lang="en-GB" sz="4100" dirty="0"/>
              <a:t>School Audit Tool</a:t>
            </a:r>
          </a:p>
        </p:txBody>
      </p:sp>
      <p:sp>
        <p:nvSpPr>
          <p:cNvPr id="12" name="Rectangle 11">
            <a:extLst>
              <a:ext uri="{FF2B5EF4-FFF2-40B4-BE49-F238E27FC236}">
                <a16:creationId xmlns:a16="http://schemas.microsoft.com/office/drawing/2014/main" id="{83A00102-21E9-5810-7A9E-C26777659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A4886E3-98A8-6D3B-5E40-DB6022E4BA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316746D-BBDA-7D7F-A793-3A69FC0E0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CC4B77EB-697B-7D24-84D3-3180E2012B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graphicFrame>
        <p:nvGraphicFramePr>
          <p:cNvPr id="8" name="Diagram 7">
            <a:extLst>
              <a:ext uri="{FF2B5EF4-FFF2-40B4-BE49-F238E27FC236}">
                <a16:creationId xmlns:a16="http://schemas.microsoft.com/office/drawing/2014/main" id="{775F980D-B328-B1E0-FE2F-725D6DF72C8C}"/>
              </a:ext>
            </a:extLst>
          </p:cNvPr>
          <p:cNvGraphicFramePr/>
          <p:nvPr>
            <p:extLst>
              <p:ext uri="{D42A27DB-BD31-4B8C-83A1-F6EECF244321}">
                <p14:modId xmlns:p14="http://schemas.microsoft.com/office/powerpoint/2010/main" val="2165327389"/>
              </p:ext>
            </p:extLst>
          </p:nvPr>
        </p:nvGraphicFramePr>
        <p:xfrm>
          <a:off x="1043609" y="2554357"/>
          <a:ext cx="8418443" cy="32799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72149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99A100-9070-754E-A732-ED6D32DDA6E9}"/>
              </a:ext>
            </a:extLst>
          </p:cNvPr>
          <p:cNvSpPr>
            <a:spLocks noGrp="1"/>
          </p:cNvSpPr>
          <p:nvPr>
            <p:ph type="title"/>
          </p:nvPr>
        </p:nvSpPr>
        <p:spPr>
          <a:xfrm>
            <a:off x="793662" y="386930"/>
            <a:ext cx="10066122" cy="1298448"/>
          </a:xfrm>
        </p:spPr>
        <p:txBody>
          <a:bodyPr anchor="b">
            <a:normAutofit/>
          </a:bodyPr>
          <a:lstStyle/>
          <a:p>
            <a:r>
              <a:rPr lang="en-GB" sz="4800"/>
              <a:t>Purpose</a:t>
            </a:r>
          </a:p>
        </p:txBody>
      </p:sp>
      <p:sp>
        <p:nvSpPr>
          <p:cNvPr id="14" name="Rectangle 13">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E8DA0BE-0C16-4973-AE22-1361D0CB6676}"/>
              </a:ext>
            </a:extLst>
          </p:cNvPr>
          <p:cNvSpPr>
            <a:spLocks noGrp="1"/>
          </p:cNvSpPr>
          <p:nvPr>
            <p:ph idx="1"/>
          </p:nvPr>
        </p:nvSpPr>
        <p:spPr>
          <a:xfrm>
            <a:off x="793660" y="2599509"/>
            <a:ext cx="8201483" cy="3639450"/>
          </a:xfrm>
        </p:spPr>
        <p:txBody>
          <a:bodyPr anchor="ctr">
            <a:normAutofit/>
          </a:bodyPr>
          <a:lstStyle/>
          <a:p>
            <a:r>
              <a:rPr lang="en-GB" dirty="0"/>
              <a:t>To support the development of systems, strategies and ethos, enabling schools and education settings to promote Positive Relationships and support children and young people effectively. </a:t>
            </a:r>
          </a:p>
        </p:txBody>
      </p:sp>
      <p:sp>
        <p:nvSpPr>
          <p:cNvPr id="18" name="Rectangle 17">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3F9418AD-6471-BE7E-3215-46B09A0E87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271740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DC1F4B-889B-17DA-7219-8AF88B5F380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8042A27-4A09-8008-D765-5AF4A6F20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19F708-92A6-368F-AE3E-54B6E83EB9B0}"/>
              </a:ext>
            </a:extLst>
          </p:cNvPr>
          <p:cNvSpPr>
            <a:spLocks noGrp="1"/>
          </p:cNvSpPr>
          <p:nvPr>
            <p:ph type="title"/>
          </p:nvPr>
        </p:nvSpPr>
        <p:spPr>
          <a:xfrm>
            <a:off x="793662" y="386930"/>
            <a:ext cx="10066122" cy="1298448"/>
          </a:xfrm>
        </p:spPr>
        <p:txBody>
          <a:bodyPr anchor="b">
            <a:normAutofit/>
          </a:bodyPr>
          <a:lstStyle/>
          <a:p>
            <a:r>
              <a:rPr lang="en-GB" sz="4100" dirty="0"/>
              <a:t>School Audit Tool</a:t>
            </a:r>
          </a:p>
        </p:txBody>
      </p:sp>
      <p:sp>
        <p:nvSpPr>
          <p:cNvPr id="12" name="Rectangle 11">
            <a:extLst>
              <a:ext uri="{FF2B5EF4-FFF2-40B4-BE49-F238E27FC236}">
                <a16:creationId xmlns:a16="http://schemas.microsoft.com/office/drawing/2014/main" id="{96FB9366-6140-396F-5B61-97D6C5BFB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3010864-4A70-6E25-2A2D-BBE8FA44B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F6B16ED-0666-574B-0FCC-621D3C426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BB0C9C32-FE66-95F6-C8BA-EE798D2872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
        <p:nvSpPr>
          <p:cNvPr id="7" name="Rectangle 2">
            <a:extLst>
              <a:ext uri="{FF2B5EF4-FFF2-40B4-BE49-F238E27FC236}">
                <a16:creationId xmlns:a16="http://schemas.microsoft.com/office/drawing/2014/main" id="{466C23F0-F99D-85FE-25C0-82B6AAEF81B2}"/>
              </a:ext>
            </a:extLst>
          </p:cNvPr>
          <p:cNvSpPr>
            <a:spLocks noChangeArrowheads="1"/>
          </p:cNvSpPr>
          <p:nvPr/>
        </p:nvSpPr>
        <p:spPr bwMode="auto">
          <a:xfrm>
            <a:off x="3997842" y="3655751"/>
            <a:ext cx="1219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Aptos" panose="020B0004020202020204" pitchFamily="34" charset="0"/>
                <a:hlinkClick r:id="rId4"/>
              </a:rPr>
              <a:t>School Audit Tool.docx</a:t>
            </a:r>
            <a:endParaRPr kumimoji="0" lang="en-US" altLang="en-US" sz="3200" b="0" i="0" u="none" strike="noStrike" cap="none" normalizeH="0" baseline="0" dirty="0">
              <a:ln>
                <a:noFill/>
              </a:ln>
              <a:solidFill>
                <a:schemeClr val="tx1"/>
              </a:solidFill>
              <a:effectLst/>
              <a:latin typeface="Aptos" panose="020B0004020202020204" pitchFamily="34" charset="0"/>
            </a:endParaRPr>
          </a:p>
        </p:txBody>
      </p:sp>
    </p:spTree>
    <p:extLst>
      <p:ext uri="{BB962C8B-B14F-4D97-AF65-F5344CB8AC3E}">
        <p14:creationId xmlns:p14="http://schemas.microsoft.com/office/powerpoint/2010/main" val="74582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8EDC83-AD77-E835-540A-9049E5FEC6A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95ADF9-19D4-25AA-B0CA-C5D92FF859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78F57A-2156-435B-766B-6B3D90231351}"/>
              </a:ext>
            </a:extLst>
          </p:cNvPr>
          <p:cNvSpPr>
            <a:spLocks noGrp="1"/>
          </p:cNvSpPr>
          <p:nvPr>
            <p:ph type="title"/>
          </p:nvPr>
        </p:nvSpPr>
        <p:spPr>
          <a:xfrm>
            <a:off x="156290" y="102877"/>
            <a:ext cx="10066122" cy="980370"/>
          </a:xfrm>
        </p:spPr>
        <p:txBody>
          <a:bodyPr anchor="b">
            <a:normAutofit/>
          </a:bodyPr>
          <a:lstStyle/>
          <a:p>
            <a:r>
              <a:rPr lang="en-GB" sz="2400" b="1" dirty="0"/>
              <a:t>Evaluating your school’s progress in supporting relationships and promoting positive behaviour</a:t>
            </a:r>
          </a:p>
        </p:txBody>
      </p:sp>
      <p:sp>
        <p:nvSpPr>
          <p:cNvPr id="12" name="Rectangle 11">
            <a:extLst>
              <a:ext uri="{FF2B5EF4-FFF2-40B4-BE49-F238E27FC236}">
                <a16:creationId xmlns:a16="http://schemas.microsoft.com/office/drawing/2014/main" id="{F681508A-813F-51EB-599D-B66EF6EE8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9884E61-C2D8-53C4-2619-A3EA04016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68C33C4-5351-42FD-5F51-E80A6E83FA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D9F84A71-5536-DF98-EC2B-745192D112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graphicFrame>
        <p:nvGraphicFramePr>
          <p:cNvPr id="3" name="Table 2">
            <a:extLst>
              <a:ext uri="{FF2B5EF4-FFF2-40B4-BE49-F238E27FC236}">
                <a16:creationId xmlns:a16="http://schemas.microsoft.com/office/drawing/2014/main" id="{983E5881-ACA7-42A1-1731-D043E23FA1E5}"/>
              </a:ext>
            </a:extLst>
          </p:cNvPr>
          <p:cNvGraphicFramePr>
            <a:graphicFrameLocks noGrp="1"/>
          </p:cNvGraphicFramePr>
          <p:nvPr>
            <p:extLst>
              <p:ext uri="{D42A27DB-BD31-4B8C-83A1-F6EECF244321}">
                <p14:modId xmlns:p14="http://schemas.microsoft.com/office/powerpoint/2010/main" val="3643041516"/>
              </p:ext>
            </p:extLst>
          </p:nvPr>
        </p:nvGraphicFramePr>
        <p:xfrm>
          <a:off x="1752927" y="1291692"/>
          <a:ext cx="8469485" cy="5179378"/>
        </p:xfrm>
        <a:graphic>
          <a:graphicData uri="http://schemas.openxmlformats.org/drawingml/2006/table">
            <a:tbl>
              <a:tblPr firstRow="1" firstCol="1" bandRow="1">
                <a:tableStyleId>{5C22544A-7EE6-4342-B048-85BDC9FD1C3A}</a:tableStyleId>
              </a:tblPr>
              <a:tblGrid>
                <a:gridCol w="4234332">
                  <a:extLst>
                    <a:ext uri="{9D8B030D-6E8A-4147-A177-3AD203B41FA5}">
                      <a16:colId xmlns:a16="http://schemas.microsoft.com/office/drawing/2014/main" val="146625210"/>
                    </a:ext>
                  </a:extLst>
                </a:gridCol>
                <a:gridCol w="4235153">
                  <a:extLst>
                    <a:ext uri="{9D8B030D-6E8A-4147-A177-3AD203B41FA5}">
                      <a16:colId xmlns:a16="http://schemas.microsoft.com/office/drawing/2014/main" val="3513575676"/>
                    </a:ext>
                  </a:extLst>
                </a:gridCol>
              </a:tblGrid>
              <a:tr h="483231">
                <a:tc>
                  <a:txBody>
                    <a:bodyPr/>
                    <a:lstStyle/>
                    <a:p>
                      <a:pPr marL="407035" indent="-6350" algn="l">
                        <a:lnSpc>
                          <a:spcPct val="107000"/>
                        </a:lnSpc>
                        <a:spcAft>
                          <a:spcPts val="25"/>
                        </a:spcAft>
                      </a:pPr>
                      <a:r>
                        <a:rPr lang="en-GB" sz="1600" kern="100" dirty="0">
                          <a:solidFill>
                            <a:schemeClr val="tx1"/>
                          </a:solidFill>
                          <a:effectLst/>
                        </a:rPr>
                        <a:t>Qualitative (soft) measures </a:t>
                      </a:r>
                    </a:p>
                    <a:p>
                      <a:pPr marL="407035" marR="38735" indent="-6350" algn="just">
                        <a:lnSpc>
                          <a:spcPct val="102000"/>
                        </a:lnSpc>
                        <a:spcAft>
                          <a:spcPts val="25"/>
                        </a:spcAft>
                      </a:pPr>
                      <a:r>
                        <a:rPr lang="en-GB" sz="1600" kern="100" dirty="0">
                          <a:solidFill>
                            <a:schemeClr val="tx1"/>
                          </a:solidFill>
                          <a:effectLst/>
                        </a:rPr>
                        <a:t> </a:t>
                      </a:r>
                      <a:endParaRPr lang="en-GB" sz="1600" kern="100" dirty="0">
                        <a:solidFill>
                          <a:schemeClr val="tx1"/>
                        </a:solidFill>
                        <a:effectLst/>
                        <a:latin typeface="Arial" panose="020B0604020202020204" pitchFamily="34" charset="0"/>
                        <a:ea typeface="Arial" panose="020B0604020202020204" pitchFamily="34" charset="0"/>
                      </a:endParaRPr>
                    </a:p>
                  </a:txBody>
                  <a:tcPr marL="68580" marR="68580" marT="0" marB="0">
                    <a:solidFill>
                      <a:schemeClr val="accent1">
                        <a:lumMod val="20000"/>
                        <a:lumOff val="80000"/>
                      </a:schemeClr>
                    </a:solidFill>
                  </a:tcPr>
                </a:tc>
                <a:tc>
                  <a:txBody>
                    <a:bodyPr/>
                    <a:lstStyle/>
                    <a:p>
                      <a:pPr marL="179705" indent="-6350" algn="l">
                        <a:lnSpc>
                          <a:spcPct val="107000"/>
                        </a:lnSpc>
                        <a:spcAft>
                          <a:spcPts val="25"/>
                        </a:spcAft>
                      </a:pPr>
                      <a:r>
                        <a:rPr lang="en-GB" sz="1600" kern="100" dirty="0">
                          <a:solidFill>
                            <a:schemeClr val="tx1"/>
                          </a:solidFill>
                          <a:effectLst/>
                        </a:rPr>
                        <a:t>Quantitative (hard) measures </a:t>
                      </a:r>
                    </a:p>
                    <a:p>
                      <a:pPr marL="407035" marR="38735" indent="-6350" algn="just">
                        <a:lnSpc>
                          <a:spcPct val="102000"/>
                        </a:lnSpc>
                        <a:spcAft>
                          <a:spcPts val="25"/>
                        </a:spcAft>
                      </a:pPr>
                      <a:r>
                        <a:rPr lang="en-GB" sz="1600" kern="100" dirty="0">
                          <a:solidFill>
                            <a:schemeClr val="tx1"/>
                          </a:solidFill>
                          <a:effectLst/>
                        </a:rPr>
                        <a:t> </a:t>
                      </a:r>
                      <a:endParaRPr lang="en-GB" sz="1600" kern="100" dirty="0">
                        <a:solidFill>
                          <a:schemeClr val="tx1"/>
                        </a:solidFill>
                        <a:effectLst/>
                        <a:latin typeface="Arial" panose="020B0604020202020204" pitchFamily="34" charset="0"/>
                        <a:ea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993456813"/>
                  </a:ext>
                </a:extLst>
              </a:tr>
              <a:tr h="4506607">
                <a:tc>
                  <a:txBody>
                    <a:bodyPr/>
                    <a:lstStyle/>
                    <a:p>
                      <a:pPr marL="407035" marR="149225" indent="-19685" algn="l">
                        <a:lnSpc>
                          <a:spcPct val="102000"/>
                        </a:lnSpc>
                        <a:spcAft>
                          <a:spcPts val="125"/>
                        </a:spcAft>
                      </a:pPr>
                      <a:r>
                        <a:rPr lang="en-GB" sz="1600" kern="100" dirty="0">
                          <a:solidFill>
                            <a:schemeClr val="tx1"/>
                          </a:solidFill>
                          <a:effectLst/>
                        </a:rPr>
                        <a:t>Observation schedules carried out in different contexts   E.g., behaviour in playground, classroom, lunch hall, cloakroom, transitions  </a:t>
                      </a:r>
                    </a:p>
                    <a:p>
                      <a:pPr marL="407035" indent="-6350" algn="l">
                        <a:lnSpc>
                          <a:spcPct val="102000"/>
                        </a:lnSpc>
                        <a:spcAft>
                          <a:spcPts val="60"/>
                        </a:spcAft>
                      </a:pPr>
                      <a:r>
                        <a:rPr lang="en-GB" sz="1600" kern="100" dirty="0">
                          <a:solidFill>
                            <a:schemeClr val="tx1"/>
                          </a:solidFill>
                          <a:effectLst/>
                        </a:rPr>
                        <a:t>Can be tailored to look at specific aspects (e.g., pupil engagement with lessons/emotional responses, staff practice showing nurturing approaches) </a:t>
                      </a:r>
                    </a:p>
                    <a:p>
                      <a:pPr marL="407035" marR="356870" indent="-6350" algn="l">
                        <a:lnSpc>
                          <a:spcPct val="105000"/>
                        </a:lnSpc>
                        <a:spcAft>
                          <a:spcPts val="80"/>
                        </a:spcAft>
                      </a:pPr>
                      <a:r>
                        <a:rPr lang="en-GB" sz="1600" kern="100" dirty="0">
                          <a:solidFill>
                            <a:schemeClr val="tx1"/>
                          </a:solidFill>
                          <a:effectLst/>
                        </a:rPr>
                        <a:t>Parents/carers, pupil, staff views gathered through different means </a:t>
                      </a:r>
                    </a:p>
                    <a:p>
                      <a:pPr marL="407035" indent="-90170" algn="just">
                        <a:lnSpc>
                          <a:spcPct val="111000"/>
                        </a:lnSpc>
                        <a:spcAft>
                          <a:spcPts val="10"/>
                        </a:spcAft>
                      </a:pPr>
                      <a:r>
                        <a:rPr lang="en-GB" sz="1600" kern="100" dirty="0">
                          <a:solidFill>
                            <a:schemeClr val="tx1"/>
                          </a:solidFill>
                          <a:effectLst/>
                        </a:rPr>
                        <a:t>        Questionnaires </a:t>
                      </a:r>
                    </a:p>
                    <a:p>
                      <a:pPr marL="407035" indent="-6350" algn="l">
                        <a:lnSpc>
                          <a:spcPct val="107000"/>
                        </a:lnSpc>
                        <a:spcAft>
                          <a:spcPts val="25"/>
                        </a:spcAft>
                      </a:pPr>
                      <a:r>
                        <a:rPr lang="en-GB" sz="1600" kern="100" dirty="0">
                          <a:solidFill>
                            <a:schemeClr val="tx1"/>
                          </a:solidFill>
                          <a:effectLst/>
                        </a:rPr>
                        <a:t>School-home communications </a:t>
                      </a:r>
                    </a:p>
                    <a:p>
                      <a:pPr marL="407035" marR="330835" indent="-6350" algn="l">
                        <a:lnSpc>
                          <a:spcPct val="112000"/>
                        </a:lnSpc>
                        <a:spcAft>
                          <a:spcPts val="25"/>
                        </a:spcAft>
                      </a:pPr>
                      <a:r>
                        <a:rPr lang="en-GB" sz="1600" kern="100" dirty="0">
                          <a:solidFill>
                            <a:schemeClr val="tx1"/>
                          </a:solidFill>
                          <a:effectLst/>
                        </a:rPr>
                        <a:t>Minutes from meetings </a:t>
                      </a:r>
                    </a:p>
                    <a:p>
                      <a:pPr marL="407035" marR="212090" indent="-6350" algn="l">
                        <a:lnSpc>
                          <a:spcPct val="112000"/>
                        </a:lnSpc>
                        <a:spcAft>
                          <a:spcPts val="25"/>
                        </a:spcAft>
                      </a:pPr>
                      <a:r>
                        <a:rPr lang="en-GB" sz="1600" kern="100" dirty="0">
                          <a:solidFill>
                            <a:schemeClr val="tx1"/>
                          </a:solidFill>
                          <a:effectLst/>
                        </a:rPr>
                        <a:t>         Child’s Plans </a:t>
                      </a:r>
                    </a:p>
                    <a:p>
                      <a:pPr marL="407035" marR="212090" indent="-6350" algn="l">
                        <a:lnSpc>
                          <a:spcPct val="112000"/>
                        </a:lnSpc>
                        <a:spcAft>
                          <a:spcPts val="25"/>
                        </a:spcAft>
                      </a:pPr>
                      <a:r>
                        <a:rPr lang="en-GB" sz="1600" kern="100" dirty="0">
                          <a:solidFill>
                            <a:schemeClr val="tx1"/>
                          </a:solidFill>
                          <a:effectLst/>
                        </a:rPr>
                        <a:t>       School records / minutes hold evidence of effectiveness of strategies noted over time  </a:t>
                      </a:r>
                    </a:p>
                    <a:p>
                      <a:pPr marL="407035" marR="38735" indent="-6350" algn="just">
                        <a:lnSpc>
                          <a:spcPct val="102000"/>
                        </a:lnSpc>
                        <a:spcAft>
                          <a:spcPts val="25"/>
                        </a:spcAft>
                      </a:pPr>
                      <a:r>
                        <a:rPr lang="en-GB" sz="1600" kern="100" dirty="0">
                          <a:solidFill>
                            <a:schemeClr val="tx1"/>
                          </a:solidFill>
                          <a:effectLst/>
                        </a:rPr>
                        <a:t> </a:t>
                      </a:r>
                      <a:endParaRPr lang="en-GB" sz="1600" kern="100" dirty="0">
                        <a:solidFill>
                          <a:schemeClr val="tx1"/>
                        </a:solidFill>
                        <a:effectLst/>
                        <a:latin typeface="Arial" panose="020B0604020202020204" pitchFamily="34" charset="0"/>
                        <a:ea typeface="Arial" panose="020B0604020202020204" pitchFamily="34" charset="0"/>
                      </a:endParaRPr>
                    </a:p>
                  </a:txBody>
                  <a:tcPr marL="68580" marR="68580" marT="0" marB="0">
                    <a:solidFill>
                      <a:schemeClr val="accent1">
                        <a:lumMod val="20000"/>
                        <a:lumOff val="80000"/>
                      </a:schemeClr>
                    </a:solidFill>
                  </a:tcPr>
                </a:tc>
                <a:tc>
                  <a:txBody>
                    <a:bodyPr/>
                    <a:lstStyle/>
                    <a:p>
                      <a:pPr marL="407035" indent="-6350" algn="l">
                        <a:lnSpc>
                          <a:spcPct val="107000"/>
                        </a:lnSpc>
                        <a:spcAft>
                          <a:spcPts val="25"/>
                        </a:spcAft>
                      </a:pPr>
                      <a:r>
                        <a:rPr lang="en-GB" sz="1600" b="1" kern="100" dirty="0">
                          <a:solidFill>
                            <a:schemeClr val="tx1"/>
                          </a:solidFill>
                          <a:effectLst/>
                        </a:rPr>
                        <a:t>Attendance </a:t>
                      </a:r>
                    </a:p>
                    <a:p>
                      <a:pPr marL="407035" indent="-6350" algn="l">
                        <a:lnSpc>
                          <a:spcPct val="107000"/>
                        </a:lnSpc>
                        <a:spcAft>
                          <a:spcPts val="25"/>
                        </a:spcAft>
                      </a:pPr>
                      <a:r>
                        <a:rPr lang="en-GB" sz="1600" b="1" kern="100" dirty="0">
                          <a:solidFill>
                            <a:schemeClr val="tx1"/>
                          </a:solidFill>
                          <a:effectLst/>
                        </a:rPr>
                        <a:t>Exclusions </a:t>
                      </a:r>
                    </a:p>
                    <a:p>
                      <a:pPr marL="407035" indent="-6350" algn="l">
                        <a:lnSpc>
                          <a:spcPct val="107000"/>
                        </a:lnSpc>
                        <a:spcAft>
                          <a:spcPts val="25"/>
                        </a:spcAft>
                      </a:pPr>
                      <a:r>
                        <a:rPr lang="en-GB" sz="1600" b="1" kern="100" dirty="0">
                          <a:solidFill>
                            <a:schemeClr val="tx1"/>
                          </a:solidFill>
                          <a:effectLst/>
                        </a:rPr>
                        <a:t>Attainment  </a:t>
                      </a:r>
                    </a:p>
                    <a:p>
                      <a:pPr marL="407035" indent="-6350" algn="l">
                        <a:lnSpc>
                          <a:spcPct val="101000"/>
                        </a:lnSpc>
                        <a:spcAft>
                          <a:spcPts val="25"/>
                        </a:spcAft>
                      </a:pPr>
                      <a:r>
                        <a:rPr lang="en-GB" sz="1600" b="1" kern="100" dirty="0">
                          <a:solidFill>
                            <a:schemeClr val="tx1"/>
                          </a:solidFill>
                          <a:effectLst/>
                        </a:rPr>
                        <a:t>Number of children/YP on approved flexible packages / flexi-schooling arrangements Instances of positive feedback / number of parental complaints linked to behaviour Number of recorded incidents of violent/aggressive behaviour on SHE portal</a:t>
                      </a:r>
                    </a:p>
                    <a:p>
                      <a:pPr marL="407035" indent="-6350" algn="l">
                        <a:lnSpc>
                          <a:spcPct val="101000"/>
                        </a:lnSpc>
                        <a:spcAft>
                          <a:spcPts val="25"/>
                        </a:spcAft>
                      </a:pPr>
                      <a:r>
                        <a:rPr lang="en-GB" sz="1600" b="1" kern="100" dirty="0">
                          <a:solidFill>
                            <a:schemeClr val="tx1"/>
                          </a:solidFill>
                          <a:effectLst/>
                        </a:rPr>
                        <a:t>Improvement data gathered through application of improvement methodology </a:t>
                      </a:r>
                    </a:p>
                    <a:p>
                      <a:pPr marL="407035" indent="-6350" algn="l">
                        <a:lnSpc>
                          <a:spcPct val="107000"/>
                        </a:lnSpc>
                        <a:spcAft>
                          <a:spcPts val="25"/>
                        </a:spcAft>
                      </a:pPr>
                      <a:r>
                        <a:rPr lang="en-GB" sz="1600" b="1" kern="100" dirty="0">
                          <a:solidFill>
                            <a:schemeClr val="tx1"/>
                          </a:solidFill>
                          <a:effectLst/>
                        </a:rPr>
                        <a:t>Quality Improvement programmes </a:t>
                      </a:r>
                    </a:p>
                    <a:p>
                      <a:pPr marL="407035" marR="38735" indent="-6350" algn="just">
                        <a:lnSpc>
                          <a:spcPct val="102000"/>
                        </a:lnSpc>
                        <a:spcAft>
                          <a:spcPts val="25"/>
                        </a:spcAft>
                      </a:pPr>
                      <a:r>
                        <a:rPr lang="en-GB" sz="1600" b="1" kern="100" dirty="0">
                          <a:solidFill>
                            <a:schemeClr val="tx1"/>
                          </a:solidFill>
                          <a:effectLst/>
                        </a:rPr>
                        <a:t> </a:t>
                      </a:r>
                      <a:endParaRPr lang="en-GB" sz="1600" b="1" kern="100" dirty="0">
                        <a:solidFill>
                          <a:schemeClr val="tx1"/>
                        </a:solidFill>
                        <a:effectLst/>
                        <a:latin typeface="Arial" panose="020B0604020202020204" pitchFamily="34" charset="0"/>
                        <a:ea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813814318"/>
                  </a:ext>
                </a:extLst>
              </a:tr>
            </a:tbl>
          </a:graphicData>
        </a:graphic>
      </p:graphicFrame>
    </p:spTree>
    <p:extLst>
      <p:ext uri="{BB962C8B-B14F-4D97-AF65-F5344CB8AC3E}">
        <p14:creationId xmlns:p14="http://schemas.microsoft.com/office/powerpoint/2010/main" val="3778115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40C1C74-542B-FCF3-6B53-83C0BEB2C89E}"/>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045DDBA-2568-9369-2EBE-D561251784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948475-F7A9-A080-2BA8-B3CD8B80F7D3}"/>
              </a:ext>
            </a:extLst>
          </p:cNvPr>
          <p:cNvSpPr>
            <a:spLocks noGrp="1"/>
          </p:cNvSpPr>
          <p:nvPr>
            <p:ph type="title"/>
          </p:nvPr>
        </p:nvSpPr>
        <p:spPr>
          <a:xfrm>
            <a:off x="156290" y="102877"/>
            <a:ext cx="10066122" cy="980370"/>
          </a:xfrm>
        </p:spPr>
        <p:txBody>
          <a:bodyPr anchor="b">
            <a:normAutofit/>
          </a:bodyPr>
          <a:lstStyle/>
          <a:p>
            <a:r>
              <a:rPr lang="en-GB" sz="2400" b="1" dirty="0"/>
              <a:t>Question framework to measure success</a:t>
            </a:r>
          </a:p>
        </p:txBody>
      </p:sp>
      <p:sp>
        <p:nvSpPr>
          <p:cNvPr id="12" name="Rectangle 11">
            <a:extLst>
              <a:ext uri="{FF2B5EF4-FFF2-40B4-BE49-F238E27FC236}">
                <a16:creationId xmlns:a16="http://schemas.microsoft.com/office/drawing/2014/main" id="{06A358EF-4862-AFC7-4CF4-F4D84BA0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679909-D817-036E-9FE3-B395515A3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995DFD1-F7EA-C055-37A5-E70FF92AA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0F45C497-5812-64B9-6196-78E626E8E0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graphicFrame>
        <p:nvGraphicFramePr>
          <p:cNvPr id="5" name="Table 4">
            <a:extLst>
              <a:ext uri="{FF2B5EF4-FFF2-40B4-BE49-F238E27FC236}">
                <a16:creationId xmlns:a16="http://schemas.microsoft.com/office/drawing/2014/main" id="{E3BABDFD-100D-3733-9BD3-7B80423985CE}"/>
              </a:ext>
            </a:extLst>
          </p:cNvPr>
          <p:cNvGraphicFramePr>
            <a:graphicFrameLocks noGrp="1"/>
          </p:cNvGraphicFramePr>
          <p:nvPr>
            <p:extLst>
              <p:ext uri="{D42A27DB-BD31-4B8C-83A1-F6EECF244321}">
                <p14:modId xmlns:p14="http://schemas.microsoft.com/office/powerpoint/2010/main" val="334709895"/>
              </p:ext>
            </p:extLst>
          </p:nvPr>
        </p:nvGraphicFramePr>
        <p:xfrm>
          <a:off x="786702" y="2420873"/>
          <a:ext cx="9809958" cy="3385185"/>
        </p:xfrm>
        <a:graphic>
          <a:graphicData uri="http://schemas.openxmlformats.org/drawingml/2006/table">
            <a:tbl>
              <a:tblPr firstRow="1" firstCol="1" bandRow="1">
                <a:tableStyleId>{5C22544A-7EE6-4342-B048-85BDC9FD1C3A}</a:tableStyleId>
              </a:tblPr>
              <a:tblGrid>
                <a:gridCol w="1720904">
                  <a:extLst>
                    <a:ext uri="{9D8B030D-6E8A-4147-A177-3AD203B41FA5}">
                      <a16:colId xmlns:a16="http://schemas.microsoft.com/office/drawing/2014/main" val="999697891"/>
                    </a:ext>
                  </a:extLst>
                </a:gridCol>
                <a:gridCol w="1832222">
                  <a:extLst>
                    <a:ext uri="{9D8B030D-6E8A-4147-A177-3AD203B41FA5}">
                      <a16:colId xmlns:a16="http://schemas.microsoft.com/office/drawing/2014/main" val="3926440532"/>
                    </a:ext>
                  </a:extLst>
                </a:gridCol>
                <a:gridCol w="2048839">
                  <a:extLst>
                    <a:ext uri="{9D8B030D-6E8A-4147-A177-3AD203B41FA5}">
                      <a16:colId xmlns:a16="http://schemas.microsoft.com/office/drawing/2014/main" val="3606071323"/>
                    </a:ext>
                  </a:extLst>
                </a:gridCol>
                <a:gridCol w="2074913">
                  <a:extLst>
                    <a:ext uri="{9D8B030D-6E8A-4147-A177-3AD203B41FA5}">
                      <a16:colId xmlns:a16="http://schemas.microsoft.com/office/drawing/2014/main" val="1179610496"/>
                    </a:ext>
                  </a:extLst>
                </a:gridCol>
                <a:gridCol w="2133080">
                  <a:extLst>
                    <a:ext uri="{9D8B030D-6E8A-4147-A177-3AD203B41FA5}">
                      <a16:colId xmlns:a16="http://schemas.microsoft.com/office/drawing/2014/main" val="363348869"/>
                    </a:ext>
                  </a:extLst>
                </a:gridCol>
              </a:tblGrid>
              <a:tr h="3024343">
                <a:tc>
                  <a:txBody>
                    <a:bodyPr/>
                    <a:lstStyle/>
                    <a:p>
                      <a:pPr marL="30480" indent="-30480" algn="l">
                        <a:lnSpc>
                          <a:spcPct val="100000"/>
                        </a:lnSpc>
                        <a:spcAft>
                          <a:spcPts val="0"/>
                        </a:spcAft>
                      </a:pPr>
                      <a:r>
                        <a:rPr lang="en-GB" sz="2000" kern="100" dirty="0">
                          <a:solidFill>
                            <a:schemeClr val="tx1"/>
                          </a:solidFill>
                          <a:effectLst/>
                        </a:rPr>
                        <a:t>What is the problem we are trying to solve?  </a:t>
                      </a:r>
                    </a:p>
                    <a:p>
                      <a:pPr marL="228600" indent="-6350" algn="l">
                        <a:lnSpc>
                          <a:spcPct val="100000"/>
                        </a:lnSpc>
                        <a:spcAft>
                          <a:spcPts val="0"/>
                        </a:spcAft>
                      </a:pPr>
                      <a:r>
                        <a:rPr lang="en-GB" sz="2000" kern="100" dirty="0">
                          <a:solidFill>
                            <a:schemeClr val="tx1"/>
                          </a:solidFill>
                          <a:effectLst/>
                        </a:rPr>
                        <a:t> </a:t>
                      </a:r>
                    </a:p>
                    <a:p>
                      <a:pPr marL="30480" marR="20955" indent="-6350" algn="l">
                        <a:lnSpc>
                          <a:spcPct val="100000"/>
                        </a:lnSpc>
                        <a:spcAft>
                          <a:spcPts val="0"/>
                        </a:spcAft>
                      </a:pPr>
                      <a:r>
                        <a:rPr lang="en-GB" sz="2000" b="0" kern="100" dirty="0">
                          <a:solidFill>
                            <a:schemeClr val="tx1"/>
                          </a:solidFill>
                          <a:effectLst/>
                        </a:rPr>
                        <a:t>What does current available data </a:t>
                      </a:r>
                    </a:p>
                    <a:p>
                      <a:pPr marL="30480" indent="-6350" algn="l">
                        <a:lnSpc>
                          <a:spcPct val="100000"/>
                        </a:lnSpc>
                        <a:spcAft>
                          <a:spcPts val="0"/>
                        </a:spcAft>
                      </a:pPr>
                      <a:r>
                        <a:rPr lang="en-GB" sz="2000" b="0" kern="100" dirty="0">
                          <a:solidFill>
                            <a:schemeClr val="tx1"/>
                          </a:solidFill>
                          <a:effectLst/>
                        </a:rPr>
                        <a:t>suggest? </a:t>
                      </a:r>
                    </a:p>
                    <a:p>
                      <a:pPr marL="30480" indent="-6350" algn="l">
                        <a:lnSpc>
                          <a:spcPct val="100000"/>
                        </a:lnSpc>
                        <a:spcAft>
                          <a:spcPts val="0"/>
                        </a:spcAft>
                      </a:pPr>
                      <a:r>
                        <a:rPr lang="en-GB" sz="2000" kern="100" dirty="0">
                          <a:solidFill>
                            <a:schemeClr val="tx1"/>
                          </a:solidFill>
                          <a:effectLst/>
                        </a:rPr>
                        <a:t>  </a:t>
                      </a:r>
                      <a:endParaRPr lang="en-GB" sz="2000" kern="100" dirty="0">
                        <a:solidFill>
                          <a:schemeClr val="tx1"/>
                        </a:solidFill>
                        <a:effectLst/>
                        <a:latin typeface="Arial" panose="020B0604020202020204" pitchFamily="34" charset="0"/>
                        <a:ea typeface="Arial" panose="020B0604020202020204" pitchFamily="34" charset="0"/>
                      </a:endParaRPr>
                    </a:p>
                  </a:txBody>
                  <a:tcPr marL="39370" marR="41910" marT="32385" marB="0">
                    <a:solidFill>
                      <a:schemeClr val="accent1">
                        <a:lumMod val="20000"/>
                        <a:lumOff val="80000"/>
                      </a:schemeClr>
                    </a:solidFill>
                  </a:tcPr>
                </a:tc>
                <a:tc>
                  <a:txBody>
                    <a:bodyPr/>
                    <a:lstStyle/>
                    <a:p>
                      <a:pPr marL="4445" indent="26035" algn="l">
                        <a:lnSpc>
                          <a:spcPct val="100000"/>
                        </a:lnSpc>
                        <a:spcAft>
                          <a:spcPts val="0"/>
                        </a:spcAft>
                      </a:pPr>
                      <a:r>
                        <a:rPr lang="en-GB" sz="2000" kern="100" dirty="0">
                          <a:solidFill>
                            <a:schemeClr val="tx1"/>
                          </a:solidFill>
                          <a:effectLst/>
                        </a:rPr>
                        <a:t>What are we trying to change? </a:t>
                      </a:r>
                    </a:p>
                    <a:p>
                      <a:pPr marL="30480" indent="-6350" algn="l">
                        <a:lnSpc>
                          <a:spcPct val="100000"/>
                        </a:lnSpc>
                        <a:spcAft>
                          <a:spcPts val="0"/>
                        </a:spcAft>
                      </a:pPr>
                      <a:r>
                        <a:rPr lang="en-GB" sz="2000" kern="100" dirty="0">
                          <a:solidFill>
                            <a:schemeClr val="tx1"/>
                          </a:solidFill>
                          <a:effectLst/>
                        </a:rPr>
                        <a:t> </a:t>
                      </a:r>
                    </a:p>
                    <a:p>
                      <a:pPr marL="30480" marR="158115" indent="-6350" algn="just">
                        <a:lnSpc>
                          <a:spcPct val="100000"/>
                        </a:lnSpc>
                        <a:spcAft>
                          <a:spcPts val="0"/>
                        </a:spcAft>
                      </a:pPr>
                      <a:endParaRPr lang="en-GB" sz="2000" b="0" kern="100" dirty="0">
                        <a:solidFill>
                          <a:schemeClr val="tx1"/>
                        </a:solidFill>
                        <a:effectLst/>
                      </a:endParaRPr>
                    </a:p>
                    <a:p>
                      <a:pPr marL="30480" marR="158115" indent="-6350" algn="just">
                        <a:lnSpc>
                          <a:spcPct val="100000"/>
                        </a:lnSpc>
                        <a:spcAft>
                          <a:spcPts val="0"/>
                        </a:spcAft>
                      </a:pPr>
                      <a:r>
                        <a:rPr lang="en-GB" sz="2000" b="0" kern="100" dirty="0">
                          <a:solidFill>
                            <a:schemeClr val="tx1"/>
                          </a:solidFill>
                          <a:effectLst/>
                        </a:rPr>
                        <a:t>i.e.  Areas to further develop nurturing  </a:t>
                      </a:r>
                    </a:p>
                    <a:p>
                      <a:pPr marL="30480" indent="-6350" algn="l">
                        <a:lnSpc>
                          <a:spcPct val="100000"/>
                        </a:lnSpc>
                        <a:spcAft>
                          <a:spcPts val="0"/>
                        </a:spcAft>
                      </a:pPr>
                      <a:r>
                        <a:rPr lang="en-GB" sz="2000" b="0" kern="100" dirty="0">
                          <a:solidFill>
                            <a:schemeClr val="tx1"/>
                          </a:solidFill>
                          <a:effectLst/>
                        </a:rPr>
                        <a:t>practice</a:t>
                      </a:r>
                    </a:p>
                    <a:p>
                      <a:pPr marL="30480" indent="-6350" algn="l">
                        <a:lnSpc>
                          <a:spcPct val="100000"/>
                        </a:lnSpc>
                        <a:spcAft>
                          <a:spcPts val="0"/>
                        </a:spcAft>
                      </a:pPr>
                      <a:r>
                        <a:rPr lang="en-GB" sz="2000" kern="100" dirty="0">
                          <a:solidFill>
                            <a:schemeClr val="tx1"/>
                          </a:solidFill>
                          <a:effectLst/>
                        </a:rPr>
                        <a:t>  </a:t>
                      </a:r>
                      <a:endParaRPr lang="en-GB" sz="2000" kern="100" dirty="0">
                        <a:solidFill>
                          <a:schemeClr val="tx1"/>
                        </a:solidFill>
                        <a:effectLst/>
                        <a:latin typeface="Arial" panose="020B0604020202020204" pitchFamily="34" charset="0"/>
                        <a:ea typeface="Arial" panose="020B0604020202020204" pitchFamily="34" charset="0"/>
                      </a:endParaRPr>
                    </a:p>
                  </a:txBody>
                  <a:tcPr marL="39370" marR="41910" marT="32385" marB="0">
                    <a:solidFill>
                      <a:schemeClr val="accent1">
                        <a:lumMod val="20000"/>
                        <a:lumOff val="80000"/>
                      </a:schemeClr>
                    </a:solidFill>
                  </a:tcPr>
                </a:tc>
                <a:tc>
                  <a:txBody>
                    <a:bodyPr/>
                    <a:lstStyle/>
                    <a:p>
                      <a:pPr marL="56515" indent="-6350" algn="l">
                        <a:lnSpc>
                          <a:spcPct val="100000"/>
                        </a:lnSpc>
                        <a:spcAft>
                          <a:spcPts val="0"/>
                        </a:spcAft>
                      </a:pPr>
                      <a:r>
                        <a:rPr lang="en-GB" sz="2000" kern="100" dirty="0">
                          <a:solidFill>
                            <a:schemeClr val="tx1"/>
                          </a:solidFill>
                          <a:effectLst/>
                        </a:rPr>
                        <a:t>How will we know it has made a difference?  </a:t>
                      </a:r>
                    </a:p>
                    <a:p>
                      <a:pPr marL="29210" indent="-6350" algn="l">
                        <a:lnSpc>
                          <a:spcPct val="100000"/>
                        </a:lnSpc>
                        <a:spcAft>
                          <a:spcPts val="0"/>
                        </a:spcAft>
                      </a:pPr>
                      <a:r>
                        <a:rPr lang="en-GB" sz="2000" kern="100" dirty="0">
                          <a:solidFill>
                            <a:schemeClr val="tx1"/>
                          </a:solidFill>
                          <a:effectLst/>
                        </a:rPr>
                        <a:t> </a:t>
                      </a:r>
                    </a:p>
                    <a:p>
                      <a:pPr marL="29210" indent="-6350" algn="l">
                        <a:lnSpc>
                          <a:spcPct val="100000"/>
                        </a:lnSpc>
                        <a:spcAft>
                          <a:spcPts val="0"/>
                        </a:spcAft>
                      </a:pPr>
                      <a:r>
                        <a:rPr lang="en-GB" sz="2000" b="0" kern="100" dirty="0">
                          <a:solidFill>
                            <a:schemeClr val="tx1"/>
                          </a:solidFill>
                          <a:effectLst/>
                        </a:rPr>
                        <a:t>Set target, visualise goal/ aim</a:t>
                      </a:r>
                      <a:endParaRPr lang="en-GB" sz="2000" b="0" kern="100" dirty="0">
                        <a:solidFill>
                          <a:schemeClr val="tx1"/>
                        </a:solidFill>
                        <a:effectLst/>
                        <a:latin typeface="Arial" panose="020B0604020202020204" pitchFamily="34" charset="0"/>
                        <a:ea typeface="Arial" panose="020B0604020202020204" pitchFamily="34" charset="0"/>
                      </a:endParaRPr>
                    </a:p>
                  </a:txBody>
                  <a:tcPr marL="39370" marR="41910" marT="32385" marB="0">
                    <a:solidFill>
                      <a:schemeClr val="accent1">
                        <a:lumMod val="20000"/>
                        <a:lumOff val="80000"/>
                      </a:schemeClr>
                    </a:solidFill>
                  </a:tcPr>
                </a:tc>
                <a:tc>
                  <a:txBody>
                    <a:bodyPr/>
                    <a:lstStyle/>
                    <a:p>
                      <a:pPr marL="29210" marR="297815" indent="-6350" algn="l">
                        <a:lnSpc>
                          <a:spcPct val="100000"/>
                        </a:lnSpc>
                        <a:spcAft>
                          <a:spcPts val="0"/>
                        </a:spcAft>
                      </a:pPr>
                      <a:r>
                        <a:rPr lang="en-GB" sz="2000" kern="100" dirty="0">
                          <a:solidFill>
                            <a:schemeClr val="tx1"/>
                          </a:solidFill>
                          <a:effectLst/>
                        </a:rPr>
                        <a:t>What will we do to implement change? </a:t>
                      </a:r>
                    </a:p>
                    <a:p>
                      <a:pPr marL="29210" indent="-6350" algn="l">
                        <a:lnSpc>
                          <a:spcPct val="100000"/>
                        </a:lnSpc>
                        <a:spcAft>
                          <a:spcPts val="0"/>
                        </a:spcAft>
                      </a:pPr>
                      <a:r>
                        <a:rPr lang="en-GB" sz="2000" kern="100" dirty="0">
                          <a:solidFill>
                            <a:schemeClr val="tx1"/>
                          </a:solidFill>
                          <a:effectLst/>
                        </a:rPr>
                        <a:t> </a:t>
                      </a:r>
                    </a:p>
                    <a:p>
                      <a:pPr marL="29210" indent="-6350" algn="l">
                        <a:lnSpc>
                          <a:spcPct val="100000"/>
                        </a:lnSpc>
                        <a:spcAft>
                          <a:spcPts val="0"/>
                        </a:spcAft>
                      </a:pPr>
                      <a:r>
                        <a:rPr lang="en-GB" sz="2000" b="0" kern="100" dirty="0">
                          <a:solidFill>
                            <a:schemeClr val="tx1"/>
                          </a:solidFill>
                          <a:effectLst/>
                        </a:rPr>
                        <a:t>What, when, where, how,  </a:t>
                      </a:r>
                    </a:p>
                    <a:p>
                      <a:pPr marL="29210" indent="-6350" algn="l">
                        <a:lnSpc>
                          <a:spcPct val="100000"/>
                        </a:lnSpc>
                        <a:spcAft>
                          <a:spcPts val="0"/>
                        </a:spcAft>
                      </a:pPr>
                      <a:r>
                        <a:rPr lang="en-GB" sz="2000" b="0" kern="100" dirty="0">
                          <a:solidFill>
                            <a:schemeClr val="tx1"/>
                          </a:solidFill>
                          <a:effectLst/>
                        </a:rPr>
                        <a:t>who? </a:t>
                      </a:r>
                    </a:p>
                    <a:p>
                      <a:pPr marL="29210" indent="-6350" algn="l">
                        <a:lnSpc>
                          <a:spcPct val="100000"/>
                        </a:lnSpc>
                        <a:spcAft>
                          <a:spcPts val="0"/>
                        </a:spcAft>
                      </a:pPr>
                      <a:r>
                        <a:rPr lang="en-GB" sz="2000" kern="100" dirty="0">
                          <a:solidFill>
                            <a:schemeClr val="tx1"/>
                          </a:solidFill>
                          <a:effectLst/>
                        </a:rPr>
                        <a:t>  </a:t>
                      </a:r>
                      <a:endParaRPr lang="en-GB" sz="2000" kern="100" dirty="0">
                        <a:solidFill>
                          <a:schemeClr val="tx1"/>
                        </a:solidFill>
                        <a:effectLst/>
                        <a:latin typeface="Arial" panose="020B0604020202020204" pitchFamily="34" charset="0"/>
                        <a:ea typeface="Arial" panose="020B0604020202020204" pitchFamily="34" charset="0"/>
                      </a:endParaRPr>
                    </a:p>
                  </a:txBody>
                  <a:tcPr marL="39370" marR="41910" marT="32385" marB="0">
                    <a:solidFill>
                      <a:schemeClr val="accent1">
                        <a:lumMod val="20000"/>
                        <a:lumOff val="80000"/>
                      </a:schemeClr>
                    </a:solidFill>
                  </a:tcPr>
                </a:tc>
                <a:tc>
                  <a:txBody>
                    <a:bodyPr/>
                    <a:lstStyle/>
                    <a:p>
                      <a:pPr marL="29210" indent="-6350" algn="l">
                        <a:lnSpc>
                          <a:spcPct val="100000"/>
                        </a:lnSpc>
                        <a:spcAft>
                          <a:spcPts val="0"/>
                        </a:spcAft>
                      </a:pPr>
                      <a:r>
                        <a:rPr lang="en-GB" sz="2000" kern="100" dirty="0">
                          <a:solidFill>
                            <a:schemeClr val="tx1"/>
                          </a:solidFill>
                          <a:effectLst/>
                        </a:rPr>
                        <a:t>What will we measure to identify change?  </a:t>
                      </a:r>
                    </a:p>
                    <a:p>
                      <a:pPr marL="29210" indent="-6350" algn="l">
                        <a:lnSpc>
                          <a:spcPct val="100000"/>
                        </a:lnSpc>
                        <a:spcAft>
                          <a:spcPts val="0"/>
                        </a:spcAft>
                      </a:pPr>
                      <a:r>
                        <a:rPr lang="en-GB" sz="2000" kern="100" dirty="0">
                          <a:solidFill>
                            <a:schemeClr val="tx1"/>
                          </a:solidFill>
                          <a:effectLst/>
                        </a:rPr>
                        <a:t> </a:t>
                      </a:r>
                    </a:p>
                    <a:p>
                      <a:pPr marL="29210" indent="-6350" algn="l">
                        <a:lnSpc>
                          <a:spcPct val="100000"/>
                        </a:lnSpc>
                        <a:spcAft>
                          <a:spcPts val="0"/>
                        </a:spcAft>
                      </a:pPr>
                      <a:endParaRPr lang="en-GB" sz="2000" kern="100" dirty="0">
                        <a:solidFill>
                          <a:schemeClr val="tx1"/>
                        </a:solidFill>
                        <a:effectLst/>
                      </a:endParaRPr>
                    </a:p>
                    <a:p>
                      <a:pPr marL="29210" indent="-6350" algn="l">
                        <a:lnSpc>
                          <a:spcPct val="100000"/>
                        </a:lnSpc>
                        <a:spcAft>
                          <a:spcPts val="0"/>
                        </a:spcAft>
                      </a:pPr>
                      <a:r>
                        <a:rPr lang="en-GB" sz="2000" b="0" kern="100" dirty="0">
                          <a:solidFill>
                            <a:schemeClr val="tx1"/>
                          </a:solidFill>
                          <a:effectLst/>
                        </a:rPr>
                        <a:t>Identified data sources. Start and end date of data review. </a:t>
                      </a:r>
                    </a:p>
                    <a:p>
                      <a:pPr marL="29210" indent="-6350" algn="l">
                        <a:lnSpc>
                          <a:spcPct val="100000"/>
                        </a:lnSpc>
                        <a:spcAft>
                          <a:spcPts val="0"/>
                        </a:spcAft>
                      </a:pPr>
                      <a:r>
                        <a:rPr lang="en-GB" sz="2000" kern="100" dirty="0">
                          <a:solidFill>
                            <a:schemeClr val="tx1"/>
                          </a:solidFill>
                          <a:effectLst/>
                        </a:rPr>
                        <a:t> </a:t>
                      </a:r>
                      <a:endParaRPr lang="en-GB" sz="2000" kern="100" dirty="0">
                        <a:solidFill>
                          <a:schemeClr val="tx1"/>
                        </a:solidFill>
                        <a:effectLst/>
                        <a:latin typeface="Arial" panose="020B0604020202020204" pitchFamily="34" charset="0"/>
                        <a:ea typeface="Arial" panose="020B0604020202020204" pitchFamily="34" charset="0"/>
                      </a:endParaRPr>
                    </a:p>
                  </a:txBody>
                  <a:tcPr marL="39370" marR="41910" marT="32385" marB="0">
                    <a:solidFill>
                      <a:schemeClr val="accent1">
                        <a:lumMod val="20000"/>
                        <a:lumOff val="80000"/>
                      </a:schemeClr>
                    </a:solidFill>
                  </a:tcPr>
                </a:tc>
                <a:extLst>
                  <a:ext uri="{0D108BD9-81ED-4DB2-BD59-A6C34878D82A}">
                    <a16:rowId xmlns:a16="http://schemas.microsoft.com/office/drawing/2014/main" val="898836496"/>
                  </a:ext>
                </a:extLst>
              </a:tr>
            </a:tbl>
          </a:graphicData>
        </a:graphic>
      </p:graphicFrame>
    </p:spTree>
    <p:extLst>
      <p:ext uri="{BB962C8B-B14F-4D97-AF65-F5344CB8AC3E}">
        <p14:creationId xmlns:p14="http://schemas.microsoft.com/office/powerpoint/2010/main" val="2830708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0EF961-A0AB-590F-EC4C-3342CF5B1020}"/>
              </a:ext>
            </a:extLst>
          </p:cNvPr>
          <p:cNvSpPr>
            <a:spLocks noGrp="1"/>
          </p:cNvSpPr>
          <p:nvPr>
            <p:ph type="title"/>
          </p:nvPr>
        </p:nvSpPr>
        <p:spPr>
          <a:xfrm>
            <a:off x="793662" y="386930"/>
            <a:ext cx="10066122" cy="1298448"/>
          </a:xfrm>
        </p:spPr>
        <p:txBody>
          <a:bodyPr anchor="b">
            <a:normAutofit/>
          </a:bodyPr>
          <a:lstStyle/>
          <a:p>
            <a:r>
              <a:rPr lang="en-GB" sz="4800"/>
              <a:t>Aims </a:t>
            </a:r>
          </a:p>
        </p:txBody>
      </p:sp>
      <p:sp>
        <p:nvSpPr>
          <p:cNvPr id="15" name="Rectangle 1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92BF2604-2D12-171B-02E6-17327C0ED4AF}"/>
              </a:ext>
            </a:extLst>
          </p:cNvPr>
          <p:cNvSpPr>
            <a:spLocks noGrp="1"/>
          </p:cNvSpPr>
          <p:nvPr>
            <p:ph idx="1"/>
          </p:nvPr>
        </p:nvSpPr>
        <p:spPr>
          <a:xfrm>
            <a:off x="793661" y="2599509"/>
            <a:ext cx="9211576" cy="3639450"/>
          </a:xfrm>
        </p:spPr>
        <p:txBody>
          <a:bodyPr anchor="ctr">
            <a:normAutofit/>
          </a:bodyPr>
          <a:lstStyle/>
          <a:p>
            <a:r>
              <a:rPr lang="en-GB" sz="2000" dirty="0"/>
              <a:t>Support schools and educational settings in evaluation of current processes and approaches</a:t>
            </a:r>
          </a:p>
          <a:p>
            <a:r>
              <a:rPr lang="en-GB" sz="2000" dirty="0"/>
              <a:t>Support school and education settings leadership teams to develop and implement effective planning to support children and young people who may demonstrate distressed/dysregulated behaviours</a:t>
            </a:r>
          </a:p>
          <a:p>
            <a:r>
              <a:rPr lang="en-GB" sz="2000" dirty="0"/>
              <a:t>Provide training for staff for their specific context</a:t>
            </a:r>
          </a:p>
          <a:p>
            <a:r>
              <a:rPr lang="en-GB" sz="2000" dirty="0"/>
              <a:t>Support schools and educational settings to manage risk</a:t>
            </a:r>
          </a:p>
          <a:p>
            <a:r>
              <a:rPr lang="en-GB" sz="2000" dirty="0"/>
              <a:t>Improve learning and teaching</a:t>
            </a:r>
          </a:p>
          <a:p>
            <a:endParaRPr lang="en-GB" sz="2000" dirty="0"/>
          </a:p>
        </p:txBody>
      </p:sp>
      <p:sp>
        <p:nvSpPr>
          <p:cNvPr id="19" name="Rectangle 1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up of a logo&#10;&#10;Description automatically generated">
            <a:extLst>
              <a:ext uri="{FF2B5EF4-FFF2-40B4-BE49-F238E27FC236}">
                <a16:creationId xmlns:a16="http://schemas.microsoft.com/office/drawing/2014/main" id="{8233B082-A65F-C1C3-6221-5920D06490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400365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F7F0E-0950-6214-7F50-B5CA1A7811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D42197-612A-334B-1EC2-039B6C83D063}"/>
              </a:ext>
            </a:extLst>
          </p:cNvPr>
          <p:cNvSpPr>
            <a:spLocks noGrp="1"/>
          </p:cNvSpPr>
          <p:nvPr>
            <p:ph type="title"/>
          </p:nvPr>
        </p:nvSpPr>
        <p:spPr/>
        <p:txBody>
          <a:bodyPr/>
          <a:lstStyle/>
          <a:p>
            <a:r>
              <a:rPr lang="en-GB" dirty="0"/>
              <a:t>What this training is not…… </a:t>
            </a:r>
          </a:p>
        </p:txBody>
      </p:sp>
      <p:graphicFrame>
        <p:nvGraphicFramePr>
          <p:cNvPr id="11" name="Content Placeholder 5">
            <a:extLst>
              <a:ext uri="{FF2B5EF4-FFF2-40B4-BE49-F238E27FC236}">
                <a16:creationId xmlns:a16="http://schemas.microsoft.com/office/drawing/2014/main" id="{3C7F22E5-2913-2493-A9A6-303C83CFD144}"/>
              </a:ext>
            </a:extLst>
          </p:cNvPr>
          <p:cNvGraphicFramePr>
            <a:graphicFrameLocks noGrp="1"/>
          </p:cNvGraphicFramePr>
          <p:nvPr>
            <p:ph idx="1"/>
          </p:nvPr>
        </p:nvGraphicFramePr>
        <p:xfrm>
          <a:off x="742507" y="1806189"/>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lose-up of a logo&#10;&#10;Description automatically generated">
            <a:extLst>
              <a:ext uri="{FF2B5EF4-FFF2-40B4-BE49-F238E27FC236}">
                <a16:creationId xmlns:a16="http://schemas.microsoft.com/office/drawing/2014/main" id="{9E62AA11-921D-8D6C-1F7A-0C00EAE5EAE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74888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56BA7-3928-7291-D4CA-A047B0507F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5F69B4-81AD-5414-139B-C2A7F82B631D}"/>
              </a:ext>
            </a:extLst>
          </p:cNvPr>
          <p:cNvSpPr>
            <a:spLocks noGrp="1"/>
          </p:cNvSpPr>
          <p:nvPr>
            <p:ph type="title"/>
          </p:nvPr>
        </p:nvSpPr>
        <p:spPr/>
        <p:txBody>
          <a:bodyPr/>
          <a:lstStyle/>
          <a:p>
            <a:r>
              <a:rPr lang="en-GB" dirty="0"/>
              <a:t>What’s in it for your setting?</a:t>
            </a:r>
          </a:p>
        </p:txBody>
      </p:sp>
      <p:graphicFrame>
        <p:nvGraphicFramePr>
          <p:cNvPr id="9" name="Content Placeholder 5">
            <a:extLst>
              <a:ext uri="{FF2B5EF4-FFF2-40B4-BE49-F238E27FC236}">
                <a16:creationId xmlns:a16="http://schemas.microsoft.com/office/drawing/2014/main" id="{E82F4D5B-54EE-5F02-1F1C-DDDC583DCDDE}"/>
              </a:ext>
            </a:extLst>
          </p:cNvPr>
          <p:cNvGraphicFramePr>
            <a:graphicFrameLocks noGrp="1"/>
          </p:cNvGraphicFramePr>
          <p:nvPr>
            <p:ph idx="1"/>
          </p:nvPr>
        </p:nvGraphicFramePr>
        <p:xfrm>
          <a:off x="668079" y="2506662"/>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lose-up of a logo&#10;&#10;Description automatically generated">
            <a:extLst>
              <a:ext uri="{FF2B5EF4-FFF2-40B4-BE49-F238E27FC236}">
                <a16:creationId xmlns:a16="http://schemas.microsoft.com/office/drawing/2014/main" id="{E48A924D-B4E4-90A5-84AC-BDF8533981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376600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C61873-4ED0-A26E-22E6-13152E68C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8F9DBC-243D-F2B5-2405-C5CBF575180C}"/>
              </a:ext>
            </a:extLst>
          </p:cNvPr>
          <p:cNvSpPr>
            <a:spLocks noGrp="1"/>
          </p:cNvSpPr>
          <p:nvPr>
            <p:ph type="title"/>
          </p:nvPr>
        </p:nvSpPr>
        <p:spPr/>
        <p:txBody>
          <a:bodyPr/>
          <a:lstStyle/>
          <a:p>
            <a:r>
              <a:rPr lang="en-GB" dirty="0"/>
              <a:t>Responding effectively to behaviour that challenges</a:t>
            </a:r>
          </a:p>
        </p:txBody>
      </p:sp>
      <p:graphicFrame>
        <p:nvGraphicFramePr>
          <p:cNvPr id="9" name="Content Placeholder 5">
            <a:extLst>
              <a:ext uri="{FF2B5EF4-FFF2-40B4-BE49-F238E27FC236}">
                <a16:creationId xmlns:a16="http://schemas.microsoft.com/office/drawing/2014/main" id="{9439C82A-1619-0BAF-466C-48974DA53A56}"/>
              </a:ext>
            </a:extLst>
          </p:cNvPr>
          <p:cNvGraphicFramePr>
            <a:graphicFrameLocks noGrp="1"/>
          </p:cNvGraphicFramePr>
          <p:nvPr>
            <p:ph idx="1"/>
          </p:nvPr>
        </p:nvGraphicFramePr>
        <p:xfrm>
          <a:off x="434163" y="188997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lose-up of a logo&#10;&#10;Description automatically generated">
            <a:extLst>
              <a:ext uri="{FF2B5EF4-FFF2-40B4-BE49-F238E27FC236}">
                <a16:creationId xmlns:a16="http://schemas.microsoft.com/office/drawing/2014/main" id="{B2083DA5-61A4-4DCD-956B-A3415B731AD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1449775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3EC6A-45E4-023C-246F-7C19938E48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2E9DAD-2456-5632-F2B2-4779CA9094CB}"/>
              </a:ext>
            </a:extLst>
          </p:cNvPr>
          <p:cNvSpPr>
            <a:spLocks noGrp="1"/>
          </p:cNvSpPr>
          <p:nvPr>
            <p:ph type="title"/>
          </p:nvPr>
        </p:nvSpPr>
        <p:spPr/>
        <p:txBody>
          <a:bodyPr/>
          <a:lstStyle/>
          <a:p>
            <a:r>
              <a:rPr lang="en-GB" dirty="0"/>
              <a:t>For any training to be effective we need</a:t>
            </a:r>
          </a:p>
        </p:txBody>
      </p:sp>
      <p:graphicFrame>
        <p:nvGraphicFramePr>
          <p:cNvPr id="9" name="Content Placeholder 5">
            <a:extLst>
              <a:ext uri="{FF2B5EF4-FFF2-40B4-BE49-F238E27FC236}">
                <a16:creationId xmlns:a16="http://schemas.microsoft.com/office/drawing/2014/main" id="{FC176DFF-AE14-B338-F524-C1E965E4079E}"/>
              </a:ext>
            </a:extLst>
          </p:cNvPr>
          <p:cNvGraphicFramePr>
            <a:graphicFrameLocks noGrp="1"/>
          </p:cNvGraphicFramePr>
          <p:nvPr>
            <p:ph idx="1"/>
          </p:nvPr>
        </p:nvGraphicFramePr>
        <p:xfrm>
          <a:off x="434163" y="188997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lose-up of a logo&#10;&#10;Description automatically generated">
            <a:extLst>
              <a:ext uri="{FF2B5EF4-FFF2-40B4-BE49-F238E27FC236}">
                <a16:creationId xmlns:a16="http://schemas.microsoft.com/office/drawing/2014/main" id="{9E0BFFF9-5071-3FC1-1115-668F4C9DB00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546793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3BFCA6C-1280-481B-1BCD-5F314B9DEE44}"/>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DF3212-581C-DC8E-D294-19764CE1563A}"/>
              </a:ext>
            </a:extLst>
          </p:cNvPr>
          <p:cNvSpPr>
            <a:spLocks noGrp="1"/>
          </p:cNvSpPr>
          <p:nvPr>
            <p:ph type="title"/>
          </p:nvPr>
        </p:nvSpPr>
        <p:spPr>
          <a:xfrm>
            <a:off x="793662" y="386930"/>
            <a:ext cx="10066122" cy="1298448"/>
          </a:xfrm>
        </p:spPr>
        <p:txBody>
          <a:bodyPr anchor="b">
            <a:normAutofit/>
          </a:bodyPr>
          <a:lstStyle/>
          <a:p>
            <a:r>
              <a:rPr lang="en-GB" sz="4100" dirty="0"/>
              <a:t>Interventions are more likely to be effective if:</a:t>
            </a:r>
          </a:p>
        </p:txBody>
      </p:sp>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EC188885-3369-CF68-A0E7-0366EDDEBF4D}"/>
              </a:ext>
            </a:extLst>
          </p:cNvPr>
          <p:cNvSpPr>
            <a:spLocks noGrp="1"/>
          </p:cNvSpPr>
          <p:nvPr>
            <p:ph idx="1"/>
          </p:nvPr>
        </p:nvSpPr>
        <p:spPr>
          <a:xfrm>
            <a:off x="793660" y="2599509"/>
            <a:ext cx="8956395" cy="3639450"/>
          </a:xfrm>
        </p:spPr>
        <p:txBody>
          <a:bodyPr anchor="ctr">
            <a:normAutofit/>
          </a:bodyPr>
          <a:lstStyle/>
          <a:p>
            <a:pPr>
              <a:buFont typeface="Wingdings" panose="05000000000000000000" pitchFamily="2" charset="2"/>
              <a:buChar char="v"/>
            </a:pPr>
            <a:r>
              <a:rPr lang="en-GB" sz="2000" dirty="0">
                <a:latin typeface="Aptos" panose="020B0004020202020204" pitchFamily="34" charset="0"/>
              </a:rPr>
              <a:t>There are positive relationships between children/young people &amp; staff,  staff with each other and school and parents/carers</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Interventions are targeted at the whole setting not just the individual pupil</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They are built on existing strengths</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Activities match the strengths and needs of individual pupils</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Staff are enthusiastic and flexible in their teaching techniques</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Staff understand social values of equality, equity and justice and recognise children's’ rights</a:t>
            </a:r>
          </a:p>
          <a:p>
            <a:pPr>
              <a:buFont typeface="Wingdings" panose="05000000000000000000" pitchFamily="2" charset="2"/>
              <a:buChar char="v"/>
            </a:pPr>
            <a:r>
              <a:rPr lang="en-GB" sz="2000" kern="100" dirty="0">
                <a:uFill>
                  <a:solidFill>
                    <a:srgbClr val="000000"/>
                  </a:solidFill>
                </a:uFill>
                <a:latin typeface="Aptos" panose="020B0004020202020204" pitchFamily="34" charset="0"/>
                <a:ea typeface="Arial" panose="020B0604020202020204" pitchFamily="34" charset="0"/>
                <a:cs typeface="Arial" panose="020B0604020202020204" pitchFamily="34" charset="0"/>
              </a:rPr>
              <a:t>There are effective assessment record keeping procedures in place. </a:t>
            </a:r>
          </a:p>
          <a:p>
            <a:endParaRPr lang="en-GB" sz="2000" b="0" i="0" u="none" strike="noStrike" baseline="0" dirty="0">
              <a:latin typeface="Arial" panose="020B0604020202020204" pitchFamily="34" charset="0"/>
            </a:endParaRPr>
          </a:p>
          <a:p>
            <a:pPr marL="0" indent="0">
              <a:buNone/>
            </a:pPr>
            <a:endParaRPr lang="en-GB" sz="2000" dirty="0"/>
          </a:p>
        </p:txBody>
      </p:sp>
      <p:sp>
        <p:nvSpPr>
          <p:cNvPr id="17" name="Rectangle 1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logo&#10;&#10;Description automatically generated">
            <a:extLst>
              <a:ext uri="{FF2B5EF4-FFF2-40B4-BE49-F238E27FC236}">
                <a16:creationId xmlns:a16="http://schemas.microsoft.com/office/drawing/2014/main" id="{60338201-CB05-9792-E63B-CE093A8476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364462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AFD5A7A-9AF0-B1F8-5BEC-4F8488939696}"/>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29D8F5-8F9B-D407-A5A6-90508BACFFA3}"/>
              </a:ext>
            </a:extLst>
          </p:cNvPr>
          <p:cNvSpPr>
            <a:spLocks noGrp="1"/>
          </p:cNvSpPr>
          <p:nvPr>
            <p:ph type="title"/>
          </p:nvPr>
        </p:nvSpPr>
        <p:spPr>
          <a:xfrm>
            <a:off x="1179576" y="1163848"/>
            <a:ext cx="9829800" cy="1325880"/>
          </a:xfrm>
        </p:spPr>
        <p:txBody>
          <a:bodyPr anchor="b">
            <a:normAutofit/>
          </a:bodyPr>
          <a:lstStyle/>
          <a:p>
            <a:pPr algn="ctr"/>
            <a:r>
              <a:rPr lang="en-GB" sz="3600" b="1" dirty="0">
                <a:solidFill>
                  <a:schemeClr val="tx2"/>
                </a:solidFill>
              </a:rPr>
              <a:t>Consider</a:t>
            </a:r>
          </a:p>
        </p:txBody>
      </p:sp>
      <p:grpSp>
        <p:nvGrpSpPr>
          <p:cNvPr id="15" name="Group 14">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Content Placeholder 5">
            <a:extLst>
              <a:ext uri="{FF2B5EF4-FFF2-40B4-BE49-F238E27FC236}">
                <a16:creationId xmlns:a16="http://schemas.microsoft.com/office/drawing/2014/main" id="{A359A6DA-61F8-F0E4-8088-E140A106669B}"/>
              </a:ext>
            </a:extLst>
          </p:cNvPr>
          <p:cNvSpPr>
            <a:spLocks noGrp="1"/>
          </p:cNvSpPr>
          <p:nvPr>
            <p:ph idx="1"/>
          </p:nvPr>
        </p:nvSpPr>
        <p:spPr>
          <a:xfrm>
            <a:off x="1179576" y="2827419"/>
            <a:ext cx="10204495" cy="3227626"/>
          </a:xfrm>
        </p:spPr>
        <p:txBody>
          <a:bodyPr anchor="ctr">
            <a:normAutofit/>
          </a:bodyPr>
          <a:lstStyle/>
          <a:p>
            <a:r>
              <a:rPr lang="en-GB" dirty="0">
                <a:solidFill>
                  <a:schemeClr val="tx2"/>
                </a:solidFill>
                <a:latin typeface="Aptos" panose="020B0004020202020204" pitchFamily="34" charset="0"/>
              </a:rPr>
              <a:t>How well are all these performance elements functioning in your school?</a:t>
            </a:r>
            <a:r>
              <a:rPr lang="en-GB" kern="100" dirty="0">
                <a:solidFill>
                  <a:schemeClr val="tx2"/>
                </a:solidFill>
                <a:uFill>
                  <a:solidFill>
                    <a:srgbClr val="000000"/>
                  </a:solidFill>
                </a:uFill>
                <a:latin typeface="Aptos" panose="020B0004020202020204" pitchFamily="34" charset="0"/>
                <a:ea typeface="Arial" panose="020B0604020202020204" pitchFamily="34" charset="0"/>
                <a:cs typeface="Arial" panose="020B0604020202020204" pitchFamily="34" charset="0"/>
              </a:rPr>
              <a:t> </a:t>
            </a:r>
          </a:p>
          <a:p>
            <a:endParaRPr lang="en-GB" b="0" i="0" u="none" strike="noStrike" baseline="0" dirty="0">
              <a:solidFill>
                <a:schemeClr val="tx2"/>
              </a:solidFill>
              <a:latin typeface="Arial" panose="020B0604020202020204" pitchFamily="34" charset="0"/>
            </a:endParaRPr>
          </a:p>
          <a:p>
            <a:pPr marL="0" indent="0">
              <a:buNone/>
            </a:pPr>
            <a:endParaRPr lang="en-GB" dirty="0">
              <a:solidFill>
                <a:schemeClr val="tx2"/>
              </a:solidFill>
            </a:endParaRPr>
          </a:p>
        </p:txBody>
      </p:sp>
      <p:grpSp>
        <p:nvGrpSpPr>
          <p:cNvPr id="21" name="Group 20">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close-up of a logo&#10;&#10;Description automatically generated">
            <a:extLst>
              <a:ext uri="{FF2B5EF4-FFF2-40B4-BE49-F238E27FC236}">
                <a16:creationId xmlns:a16="http://schemas.microsoft.com/office/drawing/2014/main" id="{326CA4EF-B4A8-1F30-BE2A-258C660742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702" y="-14234"/>
            <a:ext cx="1813297" cy="675453"/>
          </a:xfrm>
          <a:prstGeom prst="rect">
            <a:avLst/>
          </a:prstGeom>
        </p:spPr>
      </p:pic>
    </p:spTree>
    <p:extLst>
      <p:ext uri="{BB962C8B-B14F-4D97-AF65-F5344CB8AC3E}">
        <p14:creationId xmlns:p14="http://schemas.microsoft.com/office/powerpoint/2010/main" val="2634891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1212</TotalTime>
  <Words>2625</Words>
  <Application>Microsoft Office PowerPoint</Application>
  <PresentationFormat>Widescreen</PresentationFormat>
  <Paragraphs>209</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Aptos</vt:lpstr>
      <vt:lpstr>Aptos Display</vt:lpstr>
      <vt:lpstr>Arial</vt:lpstr>
      <vt:lpstr>Segoe UI</vt:lpstr>
      <vt:lpstr>Symbol</vt:lpstr>
      <vt:lpstr>Times New Roman</vt:lpstr>
      <vt:lpstr>Wingdings</vt:lpstr>
      <vt:lpstr>Office Theme</vt:lpstr>
      <vt:lpstr>Custom Design</vt:lpstr>
      <vt:lpstr>Preventative Approaches and De-escalation Training</vt:lpstr>
      <vt:lpstr>Purpose</vt:lpstr>
      <vt:lpstr>Aims </vt:lpstr>
      <vt:lpstr>What this training is not…… </vt:lpstr>
      <vt:lpstr>What’s in it for your setting?</vt:lpstr>
      <vt:lpstr>Responding effectively to behaviour that challenges</vt:lpstr>
      <vt:lpstr>For any training to be effective we need</vt:lpstr>
      <vt:lpstr>Interventions are more likely to be effective if:</vt:lpstr>
      <vt:lpstr>Consider</vt:lpstr>
      <vt:lpstr>Preventative Approaches and De-escalation Training</vt:lpstr>
      <vt:lpstr>PowerPoint Presentation</vt:lpstr>
      <vt:lpstr>In your role as a school leader, how would you see yourself responding to the following scenarios in your school?</vt:lpstr>
      <vt:lpstr>PowerPoint Presentation</vt:lpstr>
      <vt:lpstr>PowerPoint Presentation</vt:lpstr>
      <vt:lpstr>PowerPoint Presentation</vt:lpstr>
      <vt:lpstr>PowerPoint Presentation</vt:lpstr>
      <vt:lpstr>PowerPoint Presentation</vt:lpstr>
      <vt:lpstr>PowerPoint Presentation</vt:lpstr>
      <vt:lpstr>School Audit Tool</vt:lpstr>
      <vt:lpstr>School Audit Tool</vt:lpstr>
      <vt:lpstr>Evaluating your school’s progress in supporting relationships and promoting positive behaviour</vt:lpstr>
      <vt:lpstr>Question framework to measure success</vt:lpstr>
    </vt:vector>
  </TitlesOfParts>
  <Company>City of Edinburgh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Iona Macdonald</dc:creator>
  <cp:lastModifiedBy>Iona Macdonald</cp:lastModifiedBy>
  <cp:revision>81</cp:revision>
  <cp:lastPrinted>2024-10-31T08:21:20Z</cp:lastPrinted>
  <dcterms:created xsi:type="dcterms:W3CDTF">2024-10-15T08:54:53Z</dcterms:created>
  <dcterms:modified xsi:type="dcterms:W3CDTF">2024-11-11T12:09:11Z</dcterms:modified>
</cp:coreProperties>
</file>